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sldIdLst>
    <p:sldId id="256" r:id="rId3"/>
    <p:sldId id="257" r:id="rId4"/>
    <p:sldId id="262" r:id="rId5"/>
    <p:sldId id="258" r:id="rId6"/>
    <p:sldId id="260" r:id="rId7"/>
    <p:sldId id="261" r:id="rId8"/>
    <p:sldId id="259" r:id="rId9"/>
    <p:sldId id="263" r:id="rId10"/>
    <p:sldId id="264" r:id="rId11"/>
    <p:sldId id="265"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61775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428317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67398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bg1"/>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s-E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Date Placeholder 3"/>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20196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8736"/>
            <a:ext cx="10972800" cy="4857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Date Placeholder 3"/>
          <p:cNvSpPr>
            <a:spLocks noGrp="1"/>
          </p:cNvSpPr>
          <p:nvPr>
            <p:ph type="dt" sz="half" idx="10"/>
          </p:nvPr>
        </p:nvSpPr>
        <p:spPr/>
        <p:txBody>
          <a:bodyPr/>
          <a:lstStyle>
            <a:lvl1pPr>
              <a:defRPr>
                <a:solidFill>
                  <a:schemeClr val="tx1"/>
                </a:solidFill>
              </a:defRPr>
            </a:lvl1pPr>
          </a:lstStyle>
          <a:p>
            <a:fld id="{2044A936-C192-4508-8780-4A123432FD16}" type="datetimeFigureOut">
              <a:rPr lang="es-ES" smtClean="0"/>
              <a:t>11/04/2013</a:t>
            </a:fld>
            <a:endParaRPr lang="es-E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ADE7321-F7A2-46CC-9E08-ECA5A2B97877}" type="slidenum">
              <a:rPr lang="es-ES" smtClean="0"/>
              <a:t>‹Nº›</a:t>
            </a:fld>
            <a:endParaRPr lang="es-ES"/>
          </a:p>
        </p:txBody>
      </p:sp>
      <p:sp>
        <p:nvSpPr>
          <p:cNvPr id="2" name="Title 1"/>
          <p:cNvSpPr>
            <a:spLocks noGrp="1"/>
          </p:cNvSpPr>
          <p:nvPr>
            <p:ph type="title"/>
          </p:nvPr>
        </p:nvSpPr>
        <p:spPr>
          <a:xfrm>
            <a:off x="571461" y="142852"/>
            <a:ext cx="10972800" cy="868346"/>
          </a:xfrm>
        </p:spPr>
        <p:txBody>
          <a:bodyPr/>
          <a:lstStyle/>
          <a:p>
            <a:r>
              <a:rPr lang="es-ES" smtClean="0"/>
              <a:t>Haga clic para modificar el estilo de título del patrón</a:t>
            </a:r>
            <a:endParaRPr lang="es-ES" dirty="0"/>
          </a:p>
        </p:txBody>
      </p:sp>
      <p:sp>
        <p:nvSpPr>
          <p:cNvPr id="8" name="7 Recortar rectángulo de esquina diagonal"/>
          <p:cNvSpPr/>
          <p:nvPr/>
        </p:nvSpPr>
        <p:spPr>
          <a:xfrm>
            <a:off x="571461" y="142852"/>
            <a:ext cx="10953827" cy="928694"/>
          </a:xfrm>
          <a:prstGeom prst="snip2DiagRect">
            <a:avLst/>
          </a:prstGeom>
          <a:solidFill>
            <a:srgbClr val="000099"/>
          </a:solidFill>
          <a:ln>
            <a:solidFill>
              <a:srgbClr val="00B0F0"/>
            </a:solidFill>
          </a:ln>
          <a:effectLst>
            <a:glow rad="635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Tree>
    <p:extLst>
      <p:ext uri="{BB962C8B-B14F-4D97-AF65-F5344CB8AC3E}">
        <p14:creationId xmlns:p14="http://schemas.microsoft.com/office/powerpoint/2010/main" val="158710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23706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p>
            <a:fld id="{2044A936-C192-4508-8780-4A123432FD16}" type="datetimeFigureOut">
              <a:rPr lang="es-ES" smtClean="0"/>
              <a:t>11/04/2013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261320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p>
            <a:fld id="{2044A936-C192-4508-8780-4A123432FD16}" type="datetimeFigureOut">
              <a:rPr lang="es-ES" smtClean="0"/>
              <a:t>11/04/2013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203476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p>
            <a:fld id="{2044A936-C192-4508-8780-4A123432FD16}" type="datetimeFigureOut">
              <a:rPr lang="es-ES" smtClean="0"/>
              <a:t>11/04/2013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598769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4A936-C192-4508-8780-4A123432FD16}" type="datetimeFigureOut">
              <a:rPr lang="es-ES" smtClean="0"/>
              <a:t>11/04/2013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3145793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44A936-C192-4508-8780-4A123432FD16}" type="datetimeFigureOut">
              <a:rPr lang="es-ES" smtClean="0"/>
              <a:t>11/04/2013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422610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145924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44A936-C192-4508-8780-4A123432FD16}" type="datetimeFigureOut">
              <a:rPr lang="es-ES" smtClean="0"/>
              <a:t>11/04/2013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209553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51918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401442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43391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23104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189522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276334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32583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220694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44A936-C192-4508-8780-4A123432FD16}" type="datetimeFigureOut">
              <a:rPr lang="es-ES" smtClean="0"/>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DE7321-F7A2-46CC-9E08-ECA5A2B97877}" type="slidenum">
              <a:rPr lang="es-ES" smtClean="0"/>
              <a:t>‹Nº›</a:t>
            </a:fld>
            <a:endParaRPr lang="es-ES"/>
          </a:p>
        </p:txBody>
      </p:sp>
    </p:spTree>
    <p:extLst>
      <p:ext uri="{BB962C8B-B14F-4D97-AF65-F5344CB8AC3E}">
        <p14:creationId xmlns:p14="http://schemas.microsoft.com/office/powerpoint/2010/main" val="209414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4A936-C192-4508-8780-4A123432FD16}" type="datetimeFigureOut">
              <a:rPr lang="es-ES" smtClean="0"/>
              <a:t>11/04/2013</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E7321-F7A2-46CC-9E08-ECA5A2B97877}" type="slidenum">
              <a:rPr lang="es-ES" smtClean="0"/>
              <a:t>‹Nº›</a:t>
            </a:fld>
            <a:endParaRPr lang="es-ES"/>
          </a:p>
        </p:txBody>
      </p:sp>
    </p:spTree>
    <p:extLst>
      <p:ext uri="{BB962C8B-B14F-4D97-AF65-F5344CB8AC3E}">
        <p14:creationId xmlns:p14="http://schemas.microsoft.com/office/powerpoint/2010/main" val="9885382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IMAGENES 1\Night.jpg"/>
          <p:cNvPicPr>
            <a:picLocks noChangeAspect="1" noChangeArrowheads="1"/>
          </p:cNvPicPr>
          <p:nvPr/>
        </p:nvPicPr>
        <p:blipFill>
          <a:blip r:embed="rId13"/>
          <a:srcRect/>
          <a:stretch>
            <a:fillRect/>
          </a:stretch>
        </p:blipFill>
        <p:spPr bwMode="auto">
          <a:xfrm>
            <a:off x="0" y="0"/>
            <a:ext cx="12192000" cy="6858000"/>
          </a:xfrm>
          <a:prstGeom prst="rect">
            <a:avLst/>
          </a:prstGeom>
          <a:noFill/>
        </p:spPr>
      </p:pic>
      <p:sp>
        <p:nvSpPr>
          <p:cNvPr id="2" name="Title Placeholder 1"/>
          <p:cNvSpPr>
            <a:spLocks noGrp="1"/>
          </p:cNvSpPr>
          <p:nvPr>
            <p:ph type="title"/>
          </p:nvPr>
        </p:nvSpPr>
        <p:spPr>
          <a:xfrm>
            <a:off x="666712" y="142852"/>
            <a:ext cx="10972800" cy="93978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4A936-C192-4508-8780-4A123432FD16}" type="datetimeFigureOut">
              <a:rPr lang="es-ES" smtClean="0"/>
              <a:t>11/04/2013</a:t>
            </a:fld>
            <a:endParaRPr lang="es-E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E7321-F7A2-46CC-9E08-ECA5A2B97877}" type="slidenum">
              <a:rPr lang="es-ES" smtClean="0"/>
              <a:t>‹Nº›</a:t>
            </a:fld>
            <a:endParaRPr lang="es-ES"/>
          </a:p>
        </p:txBody>
      </p:sp>
    </p:spTree>
    <p:extLst>
      <p:ext uri="{BB962C8B-B14F-4D97-AF65-F5344CB8AC3E}">
        <p14:creationId xmlns:p14="http://schemas.microsoft.com/office/powerpoint/2010/main" val="4085423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b="1" kern="1200" cap="none" spc="0">
          <a:ln w="1905">
            <a:solidFill>
              <a:sysClr val="windowText" lastClr="000000"/>
            </a:solidFill>
          </a:ln>
          <a:solidFill>
            <a:srgbClr val="FFC000"/>
          </a:soli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1.mm.bing.net/th?id=H.4978181520623212&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728"/>
            <a:ext cx="12192000" cy="686809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914400" y="2964653"/>
            <a:ext cx="10363200" cy="4610574"/>
          </a:xfrm>
        </p:spPr>
        <p:txBody>
          <a:bodyPr>
            <a:normAutofit fontScale="90000"/>
          </a:bodyPr>
          <a:lstStyle/>
          <a:p>
            <a:r>
              <a:rPr lang="es-ES" sz="9600" dirty="0" smtClean="0">
                <a:solidFill>
                  <a:schemeClr val="accent3">
                    <a:lumMod val="75000"/>
                  </a:schemeClr>
                </a:solidFill>
              </a:rPr>
              <a:t>DESAMOR</a:t>
            </a:r>
            <a:br>
              <a:rPr lang="es-ES" sz="9600" dirty="0" smtClean="0">
                <a:solidFill>
                  <a:schemeClr val="accent3">
                    <a:lumMod val="75000"/>
                  </a:schemeClr>
                </a:solidFill>
              </a:rPr>
            </a:br>
            <a:r>
              <a:rPr lang="es-ES" sz="3100" dirty="0" smtClean="0">
                <a:solidFill>
                  <a:schemeClr val="accent3">
                    <a:lumMod val="75000"/>
                  </a:schemeClr>
                </a:solidFill>
              </a:rPr>
              <a:t>Carrillo </a:t>
            </a:r>
            <a:r>
              <a:rPr lang="es-ES" sz="3100" dirty="0" smtClean="0">
                <a:solidFill>
                  <a:schemeClr val="accent3">
                    <a:lumMod val="75000"/>
                  </a:schemeClr>
                </a:solidFill>
              </a:rPr>
              <a:t>Herrera Oliver</a:t>
            </a:r>
            <a:br>
              <a:rPr lang="es-ES" sz="3100" dirty="0" smtClean="0">
                <a:solidFill>
                  <a:schemeClr val="accent3">
                    <a:lumMod val="75000"/>
                  </a:schemeClr>
                </a:solidFill>
              </a:rPr>
            </a:br>
            <a:r>
              <a:rPr lang="es-ES" sz="3100" dirty="0" smtClean="0">
                <a:solidFill>
                  <a:schemeClr val="accent3">
                    <a:lumMod val="75000"/>
                  </a:schemeClr>
                </a:solidFill>
              </a:rPr>
              <a:t>Castillo Arroyo Fernanda</a:t>
            </a:r>
            <a:br>
              <a:rPr lang="es-ES" sz="3100" dirty="0" smtClean="0">
                <a:solidFill>
                  <a:schemeClr val="accent3">
                    <a:lumMod val="75000"/>
                  </a:schemeClr>
                </a:solidFill>
              </a:rPr>
            </a:br>
            <a:r>
              <a:rPr lang="es-ES" sz="3100" dirty="0" smtClean="0">
                <a:solidFill>
                  <a:schemeClr val="accent3">
                    <a:lumMod val="75000"/>
                  </a:schemeClr>
                </a:solidFill>
              </a:rPr>
              <a:t>Martínez Solano </a:t>
            </a:r>
            <a:r>
              <a:rPr lang="es-ES" sz="3100" dirty="0" err="1" smtClean="0">
                <a:solidFill>
                  <a:schemeClr val="accent3">
                    <a:lumMod val="75000"/>
                  </a:schemeClr>
                </a:solidFill>
              </a:rPr>
              <a:t>Angel</a:t>
            </a:r>
            <a:r>
              <a:rPr lang="es-ES" sz="3100" dirty="0" smtClean="0">
                <a:solidFill>
                  <a:schemeClr val="accent3">
                    <a:lumMod val="75000"/>
                  </a:schemeClr>
                </a:solidFill>
              </a:rPr>
              <a:t> Ernesto</a:t>
            </a:r>
            <a:br>
              <a:rPr lang="es-ES" sz="3100" dirty="0" smtClean="0">
                <a:solidFill>
                  <a:schemeClr val="accent3">
                    <a:lumMod val="75000"/>
                  </a:schemeClr>
                </a:solidFill>
              </a:rPr>
            </a:br>
            <a:r>
              <a:rPr lang="es-ES" sz="3100" dirty="0" smtClean="0">
                <a:solidFill>
                  <a:schemeClr val="accent3">
                    <a:lumMod val="75000"/>
                  </a:schemeClr>
                </a:solidFill>
              </a:rPr>
              <a:t>Pérez De León Alejandro</a:t>
            </a:r>
            <a:br>
              <a:rPr lang="es-ES" sz="3100" dirty="0" smtClean="0">
                <a:solidFill>
                  <a:schemeClr val="accent3">
                    <a:lumMod val="75000"/>
                  </a:schemeClr>
                </a:solidFill>
              </a:rPr>
            </a:br>
            <a:r>
              <a:rPr lang="es-ES" sz="3100" dirty="0" smtClean="0">
                <a:solidFill>
                  <a:schemeClr val="accent3">
                    <a:lumMod val="75000"/>
                  </a:schemeClr>
                </a:solidFill>
              </a:rPr>
              <a:t>Pérez Tena Víctor</a:t>
            </a:r>
            <a:br>
              <a:rPr lang="es-ES" sz="3100" dirty="0" smtClean="0">
                <a:solidFill>
                  <a:schemeClr val="accent3">
                    <a:lumMod val="75000"/>
                  </a:schemeClr>
                </a:solidFill>
              </a:rPr>
            </a:br>
            <a:r>
              <a:rPr lang="es-ES" sz="3100" dirty="0" smtClean="0">
                <a:solidFill>
                  <a:schemeClr val="accent3">
                    <a:lumMod val="75000"/>
                  </a:schemeClr>
                </a:solidFill>
              </a:rPr>
              <a:t>Franco Pedraza Frida Fernanda</a:t>
            </a:r>
            <a:br>
              <a:rPr lang="es-ES" sz="3100" dirty="0" smtClean="0">
                <a:solidFill>
                  <a:schemeClr val="accent3">
                    <a:lumMod val="75000"/>
                  </a:schemeClr>
                </a:solidFill>
              </a:rPr>
            </a:br>
            <a:r>
              <a:rPr lang="es-ES" sz="3100" dirty="0" smtClean="0">
                <a:solidFill>
                  <a:schemeClr val="accent3">
                    <a:lumMod val="75000"/>
                  </a:schemeClr>
                </a:solidFill>
              </a:rPr>
              <a:t>Suarez Cisneros </a:t>
            </a:r>
            <a:r>
              <a:rPr lang="es-ES" sz="3100" dirty="0" err="1" smtClean="0">
                <a:solidFill>
                  <a:schemeClr val="accent3">
                    <a:lumMod val="75000"/>
                  </a:schemeClr>
                </a:solidFill>
              </a:rPr>
              <a:t>Josua</a:t>
            </a:r>
            <a:r>
              <a:rPr lang="es-ES" sz="3100" dirty="0" smtClean="0">
                <a:solidFill>
                  <a:schemeClr val="accent3">
                    <a:lumMod val="75000"/>
                  </a:schemeClr>
                </a:solidFill>
              </a:rPr>
              <a:t/>
            </a:r>
            <a:br>
              <a:rPr lang="es-ES" sz="3100" dirty="0" smtClean="0">
                <a:solidFill>
                  <a:schemeClr val="accent3">
                    <a:lumMod val="75000"/>
                  </a:schemeClr>
                </a:solidFill>
              </a:rPr>
            </a:br>
            <a:r>
              <a:rPr lang="es-ES" sz="3100" dirty="0" smtClean="0">
                <a:solidFill>
                  <a:schemeClr val="accent3">
                    <a:lumMod val="75000"/>
                  </a:schemeClr>
                </a:solidFill>
              </a:rPr>
              <a:t/>
            </a:r>
            <a:br>
              <a:rPr lang="es-ES" sz="3100" dirty="0" smtClean="0">
                <a:solidFill>
                  <a:schemeClr val="accent3">
                    <a:lumMod val="75000"/>
                  </a:schemeClr>
                </a:solidFill>
              </a:rPr>
            </a:br>
            <a:r>
              <a:rPr lang="es-ES" sz="3100" dirty="0" smtClean="0">
                <a:solidFill>
                  <a:schemeClr val="accent3">
                    <a:lumMod val="75000"/>
                  </a:schemeClr>
                </a:solidFill>
              </a:rPr>
              <a:t>Grupo 615  2013</a:t>
            </a:r>
            <a:br>
              <a:rPr lang="es-ES" sz="3100" dirty="0" smtClean="0">
                <a:solidFill>
                  <a:schemeClr val="accent3">
                    <a:lumMod val="75000"/>
                  </a:schemeClr>
                </a:solidFill>
              </a:rPr>
            </a:br>
            <a:r>
              <a:rPr lang="es-ES" sz="3100" dirty="0">
                <a:solidFill>
                  <a:schemeClr val="accent3">
                    <a:lumMod val="75000"/>
                  </a:schemeClr>
                </a:solidFill>
              </a:rPr>
              <a:t/>
            </a:r>
            <a:br>
              <a:rPr lang="es-ES" sz="3100" dirty="0">
                <a:solidFill>
                  <a:schemeClr val="accent3">
                    <a:lumMod val="75000"/>
                  </a:schemeClr>
                </a:solidFill>
              </a:rPr>
            </a:br>
            <a:r>
              <a:rPr lang="es-ES" sz="3100" dirty="0" smtClean="0">
                <a:solidFill>
                  <a:schemeClr val="accent3">
                    <a:lumMod val="75000"/>
                  </a:schemeClr>
                </a:solidFill>
              </a:rPr>
              <a:t>Profesora Amalia Pichardo Hernández</a:t>
            </a:r>
            <a:br>
              <a:rPr lang="es-ES" sz="3100" dirty="0" smtClean="0">
                <a:solidFill>
                  <a:schemeClr val="accent3">
                    <a:lumMod val="75000"/>
                  </a:schemeClr>
                </a:solidFill>
              </a:rPr>
            </a:br>
            <a:r>
              <a:rPr lang="es-ES" sz="2700" dirty="0" smtClean="0">
                <a:solidFill>
                  <a:schemeClr val="accent3">
                    <a:lumMod val="75000"/>
                  </a:schemeClr>
                </a:solidFill>
              </a:rPr>
              <a:t/>
            </a:r>
            <a:br>
              <a:rPr lang="es-ES" sz="2700" dirty="0" smtClean="0">
                <a:solidFill>
                  <a:schemeClr val="accent3">
                    <a:lumMod val="75000"/>
                  </a:schemeClr>
                </a:solidFill>
              </a:rPr>
            </a:br>
            <a:r>
              <a:rPr lang="es-ES" sz="9600" dirty="0" smtClean="0">
                <a:solidFill>
                  <a:schemeClr val="accent3">
                    <a:lumMod val="75000"/>
                  </a:schemeClr>
                </a:solidFill>
              </a:rPr>
              <a:t/>
            </a:r>
            <a:br>
              <a:rPr lang="es-ES" sz="9600" dirty="0" smtClean="0">
                <a:solidFill>
                  <a:schemeClr val="accent3">
                    <a:lumMod val="75000"/>
                  </a:schemeClr>
                </a:solidFill>
              </a:rPr>
            </a:br>
            <a:endParaRPr lang="es-ES" sz="9600" dirty="0">
              <a:solidFill>
                <a:schemeClr val="accent3">
                  <a:lumMod val="75000"/>
                </a:schemeClr>
              </a:solidFill>
            </a:endParaRPr>
          </a:p>
        </p:txBody>
      </p:sp>
    </p:spTree>
    <p:extLst>
      <p:ext uri="{BB962C8B-B14F-4D97-AF65-F5344CB8AC3E}">
        <p14:creationId xmlns:p14="http://schemas.microsoft.com/office/powerpoint/2010/main" val="1591296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69259" y="904301"/>
            <a:ext cx="10972800" cy="4857784"/>
          </a:xfrm>
        </p:spPr>
        <p:txBody>
          <a:bodyPr>
            <a:normAutofit/>
          </a:bodyPr>
          <a:lstStyle/>
          <a:p>
            <a:pPr marL="0" indent="0" algn="ctr">
              <a:buNone/>
            </a:pPr>
            <a:r>
              <a:rPr lang="es-ES" sz="9600" dirty="0" smtClean="0"/>
              <a:t>GACIAS POR</a:t>
            </a:r>
          </a:p>
          <a:p>
            <a:pPr marL="0" indent="0" algn="ctr">
              <a:buNone/>
            </a:pPr>
            <a:r>
              <a:rPr lang="es-ES" sz="9600" dirty="0" smtClean="0"/>
              <a:t>SU ATENCION</a:t>
            </a:r>
            <a:endParaRPr lang="es-ES" sz="9600" dirty="0"/>
          </a:p>
        </p:txBody>
      </p:sp>
      <p:pic>
        <p:nvPicPr>
          <p:cNvPr id="3" name="Imagen 2"/>
          <p:cNvPicPr>
            <a:picLocks noChangeAspect="1"/>
          </p:cNvPicPr>
          <p:nvPr/>
        </p:nvPicPr>
        <p:blipFill>
          <a:blip r:embed="rId2"/>
          <a:stretch>
            <a:fillRect/>
          </a:stretch>
        </p:blipFill>
        <p:spPr>
          <a:xfrm>
            <a:off x="0" y="0"/>
            <a:ext cx="12192000" cy="6842342"/>
          </a:xfrm>
          <a:prstGeom prst="rect">
            <a:avLst/>
          </a:prstGeom>
        </p:spPr>
      </p:pic>
    </p:spTree>
    <p:extLst>
      <p:ext uri="{BB962C8B-B14F-4D97-AF65-F5344CB8AC3E}">
        <p14:creationId xmlns:p14="http://schemas.microsoft.com/office/powerpoint/2010/main" val="227294470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601103" y="-1"/>
            <a:ext cx="5055191" cy="3359945"/>
          </a:xfrm>
          <a:prstGeom prst="rect">
            <a:avLst/>
          </a:prstGeom>
        </p:spPr>
      </p:pic>
      <p:pic>
        <p:nvPicPr>
          <p:cNvPr id="5" name="Imagen 4"/>
          <p:cNvPicPr>
            <a:picLocks noChangeAspect="1"/>
          </p:cNvPicPr>
          <p:nvPr/>
        </p:nvPicPr>
        <p:blipFill>
          <a:blip r:embed="rId3"/>
          <a:stretch>
            <a:fillRect/>
          </a:stretch>
        </p:blipFill>
        <p:spPr>
          <a:xfrm>
            <a:off x="0" y="3988856"/>
            <a:ext cx="4450976" cy="2864641"/>
          </a:xfrm>
          <a:prstGeom prst="rect">
            <a:avLst/>
          </a:prstGeom>
        </p:spPr>
      </p:pic>
      <p:pic>
        <p:nvPicPr>
          <p:cNvPr id="4" name="Imagen 3"/>
          <p:cNvPicPr>
            <a:picLocks noChangeAspect="1"/>
          </p:cNvPicPr>
          <p:nvPr/>
        </p:nvPicPr>
        <p:blipFill>
          <a:blip r:embed="rId4"/>
          <a:stretch>
            <a:fillRect/>
          </a:stretch>
        </p:blipFill>
        <p:spPr>
          <a:xfrm>
            <a:off x="8646459" y="0"/>
            <a:ext cx="3545541" cy="3858868"/>
          </a:xfrm>
          <a:prstGeom prst="rect">
            <a:avLst/>
          </a:prstGeom>
        </p:spPr>
      </p:pic>
      <p:sp>
        <p:nvSpPr>
          <p:cNvPr id="3" name="Marcador de contenido 2"/>
          <p:cNvSpPr>
            <a:spLocks noGrp="1"/>
          </p:cNvSpPr>
          <p:nvPr>
            <p:ph idx="1"/>
          </p:nvPr>
        </p:nvSpPr>
        <p:spPr/>
        <p:txBody>
          <a:bodyPr/>
          <a:lstStyle/>
          <a:p>
            <a:r>
              <a:rPr lang="es-ES" dirty="0" smtClean="0"/>
              <a:t>Es la etapa que le sucede a una historia de desamor cuyo fin  da paso a un periodo de duelo por desaparición. </a:t>
            </a:r>
          </a:p>
          <a:p>
            <a:r>
              <a:rPr lang="es-ES" dirty="0" smtClean="0"/>
              <a:t>Zarandea una situación personal removiéndola en sus cimientos.</a:t>
            </a:r>
          </a:p>
          <a:p>
            <a:r>
              <a:rPr lang="es-ES" dirty="0" smtClean="0"/>
              <a:t>Implica desilusión </a:t>
            </a:r>
          </a:p>
          <a:p>
            <a:r>
              <a:rPr lang="es-ES" dirty="0" smtClean="0"/>
              <a:t>El amor no empieza hasta que el amor no termina.</a:t>
            </a:r>
          </a:p>
          <a:p>
            <a:r>
              <a:rPr lang="es-ES" dirty="0" smtClean="0"/>
              <a:t>Tiene que ser negativa necesariamente por la perdida que representa.</a:t>
            </a:r>
          </a:p>
          <a:p>
            <a:pPr marL="0" indent="0">
              <a:buNone/>
            </a:pPr>
            <a:endParaRPr lang="es-ES" dirty="0"/>
          </a:p>
        </p:txBody>
      </p:sp>
      <p:sp>
        <p:nvSpPr>
          <p:cNvPr id="2" name="Título 1"/>
          <p:cNvSpPr>
            <a:spLocks noGrp="1"/>
          </p:cNvSpPr>
          <p:nvPr>
            <p:ph type="title"/>
          </p:nvPr>
        </p:nvSpPr>
        <p:spPr/>
        <p:txBody>
          <a:bodyPr/>
          <a:lstStyle/>
          <a:p>
            <a:r>
              <a:rPr lang="es-ES" dirty="0" smtClean="0"/>
              <a:t>¿Qué es desamor?</a:t>
            </a:r>
            <a:endParaRPr lang="es-ES" dirty="0"/>
          </a:p>
        </p:txBody>
      </p:sp>
    </p:spTree>
    <p:extLst>
      <p:ext uri="{BB962C8B-B14F-4D97-AF65-F5344CB8AC3E}">
        <p14:creationId xmlns:p14="http://schemas.microsoft.com/office/powerpoint/2010/main" val="235376200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699902" y="1654899"/>
            <a:ext cx="4166627" cy="5203101"/>
          </a:xfrm>
          <a:prstGeom prst="rect">
            <a:avLst/>
          </a:prstGeom>
        </p:spPr>
      </p:pic>
      <p:pic>
        <p:nvPicPr>
          <p:cNvPr id="5" name="Imagen 4"/>
          <p:cNvPicPr>
            <a:picLocks noChangeAspect="1"/>
          </p:cNvPicPr>
          <p:nvPr/>
        </p:nvPicPr>
        <p:blipFill>
          <a:blip r:embed="rId3"/>
          <a:stretch>
            <a:fillRect/>
          </a:stretch>
        </p:blipFill>
        <p:spPr>
          <a:xfrm>
            <a:off x="-38140" y="0"/>
            <a:ext cx="2835127" cy="3058262"/>
          </a:xfrm>
          <a:prstGeom prst="rect">
            <a:avLst/>
          </a:prstGeom>
        </p:spPr>
      </p:pic>
      <p:sp>
        <p:nvSpPr>
          <p:cNvPr id="3" name="Marcador de contenido 2"/>
          <p:cNvSpPr>
            <a:spLocks noGrp="1"/>
          </p:cNvSpPr>
          <p:nvPr>
            <p:ph idx="1"/>
          </p:nvPr>
        </p:nvSpPr>
        <p:spPr/>
        <p:txBody>
          <a:bodyPr/>
          <a:lstStyle/>
          <a:p>
            <a:r>
              <a:rPr lang="es-ES" dirty="0" smtClean="0"/>
              <a:t>Desacuerdos en cuestión de:</a:t>
            </a:r>
          </a:p>
          <a:p>
            <a:r>
              <a:rPr lang="es-ES" dirty="0" smtClean="0"/>
              <a:t>Capitales</a:t>
            </a:r>
          </a:p>
          <a:p>
            <a:r>
              <a:rPr lang="es-ES" dirty="0" smtClean="0"/>
              <a:t>Interferencias de terceros (familia, Otros amantes).</a:t>
            </a:r>
          </a:p>
          <a:p>
            <a:r>
              <a:rPr lang="es-ES" dirty="0" smtClean="0"/>
              <a:t>Decisiones de cambio de vidas no seguibles:</a:t>
            </a:r>
          </a:p>
          <a:p>
            <a:r>
              <a:rPr lang="es-ES" dirty="0" smtClean="0"/>
              <a:t>Reubicaciones geográficas</a:t>
            </a:r>
          </a:p>
          <a:p>
            <a:r>
              <a:rPr lang="es-ES" dirty="0" smtClean="0"/>
              <a:t>Viajes</a:t>
            </a:r>
          </a:p>
          <a:p>
            <a:r>
              <a:rPr lang="es-ES" dirty="0" smtClean="0"/>
              <a:t>Desarrollos personales</a:t>
            </a:r>
            <a:endParaRPr lang="es-ES" dirty="0"/>
          </a:p>
        </p:txBody>
      </p:sp>
      <p:sp>
        <p:nvSpPr>
          <p:cNvPr id="2" name="Título 1"/>
          <p:cNvSpPr>
            <a:spLocks noGrp="1"/>
          </p:cNvSpPr>
          <p:nvPr>
            <p:ph type="title"/>
          </p:nvPr>
        </p:nvSpPr>
        <p:spPr/>
        <p:txBody>
          <a:bodyPr/>
          <a:lstStyle/>
          <a:p>
            <a:r>
              <a:rPr lang="es-ES" dirty="0" smtClean="0"/>
              <a:t>¿Por qué concluyen las relaciones?</a:t>
            </a:r>
            <a:endParaRPr lang="es-ES" dirty="0"/>
          </a:p>
        </p:txBody>
      </p:sp>
      <p:pic>
        <p:nvPicPr>
          <p:cNvPr id="4" name="Imagen 3"/>
          <p:cNvPicPr>
            <a:picLocks noChangeAspect="1"/>
          </p:cNvPicPr>
          <p:nvPr/>
        </p:nvPicPr>
        <p:blipFill>
          <a:blip r:embed="rId4"/>
          <a:stretch>
            <a:fillRect/>
          </a:stretch>
        </p:blipFill>
        <p:spPr>
          <a:xfrm>
            <a:off x="8110818" y="4234383"/>
            <a:ext cx="4081182" cy="2623617"/>
          </a:xfrm>
          <a:prstGeom prst="rect">
            <a:avLst/>
          </a:prstGeom>
        </p:spPr>
      </p:pic>
    </p:spTree>
    <p:extLst>
      <p:ext uri="{BB962C8B-B14F-4D97-AF65-F5344CB8AC3E}">
        <p14:creationId xmlns:p14="http://schemas.microsoft.com/office/powerpoint/2010/main" val="27623731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172636" y="3348319"/>
            <a:ext cx="7019364" cy="3509682"/>
          </a:xfrm>
          <a:prstGeom prst="rect">
            <a:avLst/>
          </a:prstGeom>
        </p:spPr>
      </p:pic>
      <p:sp>
        <p:nvSpPr>
          <p:cNvPr id="3" name="Marcador de contenido 2"/>
          <p:cNvSpPr>
            <a:spLocks noGrp="1"/>
          </p:cNvSpPr>
          <p:nvPr>
            <p:ph idx="1"/>
          </p:nvPr>
        </p:nvSpPr>
        <p:spPr/>
        <p:txBody>
          <a:bodyPr>
            <a:normAutofit fontScale="92500" lnSpcReduction="10000"/>
          </a:bodyPr>
          <a:lstStyle/>
          <a:p>
            <a:r>
              <a:rPr lang="es-ES" dirty="0" smtClean="0"/>
              <a:t>Puede venirse fraguando a lo largo del mismo proceso amoroso, amor y desamor pueden estar compartiendo situaciones.</a:t>
            </a:r>
          </a:p>
          <a:p>
            <a:r>
              <a:rPr lang="es-ES" dirty="0" smtClean="0"/>
              <a:t>Pueden haber cosas que son tácticamente lesivas para los dos (aunque no sean intencionalmente provocadas).</a:t>
            </a:r>
          </a:p>
          <a:p>
            <a:r>
              <a:rPr lang="es-ES" dirty="0" smtClean="0"/>
              <a:t>Todo lo que nace muere.</a:t>
            </a:r>
          </a:p>
          <a:p>
            <a:r>
              <a:rPr lang="es-ES" dirty="0" smtClean="0"/>
              <a:t>El amor es una manera de construir una relación selecta, intrínseca y bidireccional.  Cuando una persona no esta a la altura del código privado, explicito y táctico, la probabilidad de </a:t>
            </a:r>
            <a:r>
              <a:rPr lang="es-ES" smtClean="0"/>
              <a:t>desamor crece.</a:t>
            </a:r>
            <a:endParaRPr lang="es-ES" dirty="0" smtClean="0"/>
          </a:p>
          <a:p>
            <a:r>
              <a:rPr lang="es-ES" dirty="0" smtClean="0"/>
              <a:t>“Mientras más conozco a mi esposa, más quiero a mi perro”.</a:t>
            </a:r>
            <a:endParaRPr lang="es-ES" dirty="0"/>
          </a:p>
        </p:txBody>
      </p:sp>
      <p:sp>
        <p:nvSpPr>
          <p:cNvPr id="2" name="Título 1"/>
          <p:cNvSpPr>
            <a:spLocks noGrp="1"/>
          </p:cNvSpPr>
          <p:nvPr>
            <p:ph type="title"/>
          </p:nvPr>
        </p:nvSpPr>
        <p:spPr/>
        <p:txBody>
          <a:bodyPr/>
          <a:lstStyle/>
          <a:p>
            <a:r>
              <a:rPr lang="es-ES" dirty="0" smtClean="0"/>
              <a:t>¿Cómo comienza?</a:t>
            </a:r>
            <a:endParaRPr lang="es-ES" dirty="0"/>
          </a:p>
        </p:txBody>
      </p:sp>
    </p:spTree>
    <p:extLst>
      <p:ext uri="{BB962C8B-B14F-4D97-AF65-F5344CB8AC3E}">
        <p14:creationId xmlns:p14="http://schemas.microsoft.com/office/powerpoint/2010/main" val="404180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3092583"/>
            <a:ext cx="5932109" cy="3765417"/>
          </a:xfrm>
          <a:prstGeom prst="rect">
            <a:avLst/>
          </a:prstGeom>
        </p:spPr>
      </p:pic>
      <p:pic>
        <p:nvPicPr>
          <p:cNvPr id="6" name="Imagen 5"/>
          <p:cNvPicPr>
            <a:picLocks noChangeAspect="1"/>
          </p:cNvPicPr>
          <p:nvPr/>
        </p:nvPicPr>
        <p:blipFill>
          <a:blip r:embed="rId3"/>
          <a:stretch>
            <a:fillRect/>
          </a:stretch>
        </p:blipFill>
        <p:spPr>
          <a:xfrm>
            <a:off x="7637929" y="-42503"/>
            <a:ext cx="4554071" cy="4554071"/>
          </a:xfrm>
          <a:prstGeom prst="rect">
            <a:avLst/>
          </a:prstGeom>
        </p:spPr>
      </p:pic>
      <p:sp>
        <p:nvSpPr>
          <p:cNvPr id="3" name="Marcador de contenido 2"/>
          <p:cNvSpPr>
            <a:spLocks noGrp="1"/>
          </p:cNvSpPr>
          <p:nvPr>
            <p:ph idx="1"/>
          </p:nvPr>
        </p:nvSpPr>
        <p:spPr/>
        <p:txBody>
          <a:bodyPr>
            <a:normAutofit/>
          </a:bodyPr>
          <a:lstStyle/>
          <a:p>
            <a:r>
              <a:rPr lang="es-ES" dirty="0" smtClean="0"/>
              <a:t>Pequeñas señales como: </a:t>
            </a:r>
          </a:p>
          <a:p>
            <a:r>
              <a:rPr lang="es-ES" dirty="0" smtClean="0"/>
              <a:t>Des memorizaciones. </a:t>
            </a:r>
          </a:p>
          <a:p>
            <a:r>
              <a:rPr lang="es-ES" dirty="0"/>
              <a:t>D</a:t>
            </a:r>
            <a:r>
              <a:rPr lang="es-ES" dirty="0" smtClean="0"/>
              <a:t>etalles poco elegantes. </a:t>
            </a:r>
          </a:p>
          <a:p>
            <a:r>
              <a:rPr lang="es-ES" dirty="0"/>
              <a:t>I</a:t>
            </a:r>
            <a:r>
              <a:rPr lang="es-ES" dirty="0" smtClean="0"/>
              <a:t>ncumplimientos de palabra.</a:t>
            </a:r>
          </a:p>
          <a:p>
            <a:r>
              <a:rPr lang="es-ES" dirty="0" smtClean="0"/>
              <a:t>Ausencia de colaboraciones.</a:t>
            </a:r>
          </a:p>
          <a:p>
            <a:r>
              <a:rPr lang="es-ES" dirty="0" smtClean="0"/>
              <a:t>Pueden surgir en momentos de crisis; escenificaciones de gritos y frases radicales.</a:t>
            </a:r>
          </a:p>
          <a:p>
            <a:r>
              <a:rPr lang="es-ES" dirty="0" smtClean="0"/>
              <a:t>Duda el valor de otra persona hacia uno.</a:t>
            </a:r>
            <a:endParaRPr lang="es-ES" dirty="0"/>
          </a:p>
        </p:txBody>
      </p:sp>
      <p:sp>
        <p:nvSpPr>
          <p:cNvPr id="2" name="Título 1"/>
          <p:cNvSpPr>
            <a:spLocks noGrp="1"/>
          </p:cNvSpPr>
          <p:nvPr>
            <p:ph type="title"/>
          </p:nvPr>
        </p:nvSpPr>
        <p:spPr/>
        <p:txBody>
          <a:bodyPr/>
          <a:lstStyle/>
          <a:p>
            <a:r>
              <a:rPr lang="es-ES" dirty="0" smtClean="0"/>
              <a:t>Algunos Elementos</a:t>
            </a:r>
            <a:endParaRPr lang="es-ES" dirty="0"/>
          </a:p>
        </p:txBody>
      </p:sp>
      <p:sp>
        <p:nvSpPr>
          <p:cNvPr id="4" name="AutoShape 2" descr="data:image/jpeg;base64,/9j/4AAQSkZJRgABAQAAAQABAAD/2wCEAAkGBhQSEBQUExQWFRQWFBUYFRYYGBcYGBgXGBccGBsZGBcXHCcgGBwkHhgXHzEgIyspLSwsFyAxNjAqNScrLCkBCQoKDgwOGg8PGiwkHyQqLjIvKiwpKSwsKTIsLDEsLC01LS0sLCwpLSwsLC4tKiksLCwsKSw0LCwpLCwsLCwqLP/AABEIAOEA4QMBIgACEQEDEQH/xAAcAAEAAwEBAQEBAAAAAAAAAAAABQYHBAMBAgj/xABIEAACAQMBBAcEBAwEBgIDAAABAgMABBEFBhIhMQcTIkFRYXEUMkKBM1KRoRUWIyRTYnKCkqKxwQhDY8I0g5Oy0dJz4hc18P/EABsBAQACAwEBAAAAAAAAAAAAAAADBQECBAYH/8QANBEAAgIBAgQDBwQABwEAAAAAAAECAxEEIRIxQVEFYXETgZGhsdHwFSIywRQzQlJi4fEG/9oADAMBAAIRAxEAPwDcaUpQClKUApSqJtd0iMk/sOnRe03x5j/KgH1pW8RkcMjHeeQIFx1LVYreMyTyJEg5s7BR6ZPM+VUa56aLd3KWNvc3zj9FGwT5swyPXdqu6noFnZyxz7QXMt1cSAlBuSm2THNEVFwceBwDn3avWx23OnXZMFi6gxrvdWI2iAXOMqpUA4JHLxFAQn4z69Lxi0yCFe7rpwT8wrKfur62qbRDj7JYN5CRwftaTFaLSgM5PSBqkH/FaPKVHNreRZf5VB/rXfo/TFp07bjStbSZwY7hTEQfNjlR8zV3qM1rZq2u13bmCOUd28oJH7Le8vyIoCRjkDAFSCCMgg5BHiCOdfqszn6NLqwJk0a6ZBnJs5yXhbyUn3T68f1hUpst0nJNN7JexNZXowOqk9yTzic8DnuHf3FqAvFKUoBSlVvbHb6205R1pLzP9FBGN6WQngML3DPDJ+WTwoCyVWNoekrT7IlZrhN8f5aflHz4FUzun9rFVdNB1XV+1eSnTrRuVtCfyzL4SP3cO4/wCrZs50eWNiB1Fugcf5jDfkz477ZI9BgeVAVsdKd1cf8AA6TdSqeUkuIUPmMgg/bX6Gq7RP7tnYxDuDyMx+1HxWi0oDOTf7RrxNvp8nkrup+1nAr43SXfW3/HaTOijnJbsJlA8SBwA9WrR6UBWtmukWxvsCCdes/RP2JPkre9+7mrLVY2o6N7G/yZYQsvdNH2JQfHeHvfvA1Uzquo6GQLstf6dkD2gD8vADy6wfEPMk+o4LQGp0rl0zU4riJJoXWSNxlWU5BH9j3EHiCMV1UApSlAKUpQClKUBTuk3auSztkjtxm7upBDbDvDNwL8fq5HzZc8M12bCbFR6dbbg7cz9q4mPFpJDxJyeO6CTgfPmSart+vX7V26NxW2sHlQd2+7lCfsZf4RWj0BDbXbKxahaPbzDg3FWx2kce66+Y+8Ejvr+WwLrRNUGRuzQSZ/VkQ+B70dSft7iK/qfai2uXtZBZyiG4AzGxVGUkfAwcEAHlnu4HxB/mLWNRv9VvY7a6aMXKs0S9YkcJDZ+jZlUfEMAHvPDnxA/qPQNbjvLaK4hOY5FDDxHcVPmCCD5g1IVmHQ9srqOndZBcqhtn7aFZAxSTgDgfVYfYVHia0+gFfFYEZHEHka4tSWKVHt5HH5VGUoH3XKsCDjB3hw7xVJ6JruSFrzTZXLmxlCxOeZgkyUB9MfLeA5CgNEqC2u2LttRh6u4TiM9XIuBJGfFG/tyPeKr/Sr0jyaStuY4kkMzSAhiwwEC8sftVa5NW3LI3LgDdtzKw7hiPfIz9tAUjZXaa5sLtdM1Nt/f4Wd2eUy8gjk/HyHHjnAOcqTpNZJo+qHafTrmOWBYZIShglVicTYJBGRlQMAHich/IVaejba43Wnb9wd2e3LxXOeYeIcWPquCfPeoD9dIO3DWaxwWyddfXB3beIccd3WP4KPPGcHkASPLYfo6W1Y3V0/tN/JxknbjuE/DFn3QOWeBPkOFRPRXZm8muNYnGXndo7YH/Lt0O7hfAkjB/ZP1jVg212gvraW0WztPaElk3Zm7R3FyuOKnsZBY77cBu0Ba6gtuNoTY6fcXIwWjTsBuRdiETIBGRvMKnayj/EPqZFjBbJkvPPndHEssS5IAHPtNH9lAefQxtDfalPcXN1MzRRqI441ASPfftE7q4yVUDnn361W8vEijaSRgiIpZmJwAoGSSawrof2oukmg0uK3WEK7y3buGMpA7R7JwI8jq4+IJ5VdOl1jPJp2nlisd3c5mIOMxw7rFc/vZ9VFAaDZ3iSxrJGwdHUMrKchlPEEGvaqnZ9IelRsttHdwLuAIqg4jAHAKHxueXOrWDQGUbT7e3kW0dvZRSAQO1uHQohJ3zl8MRvDs+darJEGUqwBUgggjIIPAgg8xWMXtl1m2sfgkauf3bc4/mIraqAypYjoGpIqk/gu+k3d08ra4PLBPJT/AEz9QZ1Wql0raQtxo92pHFIjKp7w0Xb4fIEehNSWxOptcadaTNxZ7eMsfFt0Bj8yCaAm6UpQClKUApSlAZvtM/sm0lhctwjuoHtWPcHDFlz6lkHyNaRVa6QtkvwhYvCDuyqRJA/LdlT3ePcDxUnu3s91c3Rxtp7dblJhuXlueruojwYOvDfx4Ng+hyPDIFurJOm3o19oQ39qv5xGAZVXnIi/EMc3UD5qPEAHW6qfSGuorb9bp0g6yMEvCY0frF55QkZ3x9Xv7uPMCI6HukUajbdVM351CoD55yJyEo8+QbzwfiFSHSptHNa2kaWxxcXU8dvE31DJnLevDA8C2e6v542Qv7t9WjkterS6aRmC9mKNjglkI4ABgCN3hz4YOK/pHbHZU6nYLG2bedSksZyGMUyjxX3hxIyPHPdQFdboO09bdjM8rT7pZ7tpWDhwMl8E7oA4njnhzPfUN0A3Blm1GV5jPJvW6dY2cuiB1VznjxCjnx4cedSlxshrN+og1C6gitRgS+zBusnA7iWACg/IfqmnQ7YRi61WaBQtv7QkEIXluwBhkeOQynPfvUBBf4iLYy3GmRDm7TKPV2hWr70q3PU6JeY4DqRGPR2WPH2NVf6RrLrte0RPB5ZP+mUk/wBldXTvI34KES8WmuYIwPE5LAfaooD9dBOj9Ro6ORgzySSn0zuL9yA/vVXmYwz7URpy6gSjHc0kDsx9e2fsrV9JsFtbWKIEBIYkTPIYRQMn7M1nnRtYi/XV7tsiO/meKPI5worID9j49UNAWroyiVdHsQvL2eM/NhvH7ya9OkO9mh0u6lt3McscW+rAAkbpBbgwI90MPnUF0L6kTYNaScJ7KaSCRe/G8Sp9PeX9yrftFZddZ3EX6SCVP4kK/wB6A5ti9c9s0+2uM5MkSl/2x2X/AJg1dmr3kcEMlxIBiGJ2LYGQqjeIB88cqzP/AA6a31ljNbk8YJd5fJJRn/uVz86tnSppc1zpk0ULIgI3pWYnhFGDIwUKDkkqoxw4E8aAqPQNpjOt1qM30l1MyqT3gMXcj1c4/wCXXP8A4jSvV2OQxbrZvdPHq9xesA4c/d8uBrh/w+bOPIWvJizJCDFaqxJVSeMjIDwXAO7w+u1WvpkXqhYXuMpa3iGUYz+SkwGz/CB+9QEnpGxmk3enRrDbwtbyRjdcKvWcsZMnviQHgcnIIxXD0OXknUXVo7mVbK7kgikPfGvIZ8sH0BA5AV4y9EpR3fTdQmsopu08SduM574+0NzhyPHHcccKt2yWykOnWq28OSASzM3vO55sx8eAHkABQFV0zQ5Pxourlo3EQs41Ryp3GYiMEK2MEgK3KtEqp6Hfak2p3SXEMa2Kj83cY3icjd+LJyu8TkDBA+dsoCo9K+ri30e7Yni8ZiUd5aXscPkSfQGpTYvTDb6dawtwZIIww8G3QWH2k1Rrib8OauiJ2tO099+R/hnuR7qjuZR/Te+stanQClKUApSlAKUpQCqJttsLK866hpzCK/jGCDwS4QfBJ3ZwMAnwAOMAre6UBTdjOkmK8Y28ym2vU4SW8nAkjmYyffHfjmPTiblVc2u2BtNRUdemJF9yZDuyp4YbvHkciquul65p3CCWPUoBySbsTgeAcntepY+lAR3Sn0XuZRqWnLu3MbCWSJR9IVO91iD6/DJX4vX3tK2b1tby0huE92WMNj6p5MvqGBHyqmQdNEMbBL+2ubF/9SNmj+TqMkee7Vj2a17T5N4WlxC3WOXMauud9veIjPFd49ojHEknmTQHrtvPcrYTmzjMlwUKxgEAgtwLjJGSoJYDvIFfnYTZcafYQ2/Asq5kI+KRu05z3jJwPICp+lAVJtqp/wAMiz9iYwiLeF1g4B3N7IO7gLn8njOc02h2hvItStLeKz662lwZp8MRGd4g8R2V3QA3a55wONWHU9XhtozJPKkSD4nYKPQZ5nyFZ5e7e3WqM0GjRlY87sl/KpVEHf1QIyW+WfIe8APfpG2ikupRpFic3EwxcyDitvB8W8RyJB5eBxzYVedC0aO0toreIYjiQKviccyfMnJPmTUXsVsPDpsRVCZJZDvTzvxeV+eSe4ZJwPPvJJNjoDM9uLKXTL4avbIXiYCPUIl5lOAEwHiMDj3YHcWNaBpOrRXUCTQOJI3GVYf0I7iDwIPEEYrqdAwIIBBGCDxBB7iO+szvtjrvSpnudIHWwOd6awY8M97QHuOO7nwx2hhQBG9FexN5YateM0JW0frURyyDO7KDGQud4grnu760na63eSwuo4hmSSCSNB+s6lB8stUNsx0pWd4erLG3uAcNbz/k3Dd4GeDeg4+Qq4UBGbNaCllaQ20fuxIFz9Y82Y+bMSfnX72g0VLu1lt5PclQqfEZ5MPMHBHmKkK4r/WoIPppoov23VP+4igIzYTSbi1sIYLp0kkiBQMmSNwHsAkgZIXA+Q9asFUnU+mXS4eAuOtbuWFWkJ9CBu/fUaekPUbvhp+lyBTymuz1Seu5kb3yY0BoV5epEjSSuqIoyzsQqgeJJ4Csx1LaW51x2tdN3orLO7cXzAjfHekIOCcj5nPHdHPsg6L7i8dZdYuzcbpyttFmO3U+eMFvsB8zWhWlmkSLHGioijCooCqo8ABwFAcezuz0NjbpbwLuxoPmx72Y97HvP9sCpKlKAUpSgFKUoBSlKAUryurtIkZ5GVEUZZmIVVHiSeAFZ1fdMgldo9MtJb1gcGX6OEH9thk/Pd8jWs5xguKTwu7MpN7I0qlZUdd2gk4gWEA+qd9yPUgsKDXNoI+OLCYeA6xSfmSorg/VNHnHtY/Ek9jZ2NRnt1dSrqGU81YAg+oPCs36S+je3FnJdWcCQ3VvidGiG5nqzvMN1eBOASOGcqK/EfS/cW//AOw02aJRzlhIlT1PIAfvGrjs9ttZX64t50kJHGM9l8d+Y2w2PPGK7a7IWLig015PJG01zOnZbXlvbKC5XlLGGI8G5MvyYMPlVFuddvdXvZodOufZbO37ElyEVzLKTxWMnuA7wR457S1VElvLWW60C1UgzXG9DNxxFaSrvOc92BgZ8S+OOK2XZjZyKxtY7eEYRBxPezH3nbzJ4/dyAqQwVXTehm1EglvJJr+b61w5K58kB5eTFhV7t7dY1CIoVVGFVQAoHgAOAFcOs7Qw2vViVsNLIscSKCzuxIHZReJAzknuHyqSoBSlKAV8LD7eVfarPSBpbyWnWwD84tXW4g/WaPO8nDmHQuuPMUB0bSbD2d+PzmBHbGA/uyD0dcNjy5eVULU9Nm2elguIri4n04v1dxDI2/1KvgK6YGMA+Q5Acd6tP0bVUubeKeM5SVFdfRhnB8xyPmK/Wp6dHcQyQyqGjkUq6nvBGPkfPuoDg2h2qhtLJ7t2DRqgZMH6QsOwqnv3iRg+eeVUbYro1ju42v8AVIhNdXTdaFYuFijI7CboP1ccDnAwO41CaLsXdNeJY3z507TnMsTP2VnDnMSkk4YLhsj4RvL3itb/ABktc49pgz4dbHn/ALqA+6bs7bW/0FvDF+xGin7QMmpGvOG5VxlGVh4qQR91elAKUpQClKUApSlAKUpQCvC+vUhjeWRgkaKWdjyCgZJNe9Zf0r3rXd1a6VGxCyfl7sjmIUPBfmQT6hKjssjVBzlySyzKTbwiHZptfl66ffi01HPUW+SpnKnHWSEd39OIHexulraJEgSNVRFGFVQAB6AV+reBURUQBVUBVUcgAMAD0FelfMPEPELdbZxSe3RdF/33Zc1VKtYQpSlVxKKreudH1pcnfMfVS5yJYfybg+PDgx8yM+dWSqlqm2kjXDWthbG7nT6U53YovJ3PDPlkeGScgd2hr1M7cabPF5PHxI7HBL95zaTtDNpN2DqI9ohkVYU1AAmVEDFljm5kjJJzxPm2MDWrq7bqGkgUTN1ZaJQ4CyHGVAfiADw48uNZJqI1gxOtxp1vPE6kPHHKN4qfDLnJ8MAnOMVO9At+0mlFGbPVXEqIpOWSPCsFbwOWb5Yr6NoJ6lw4dTFcS6prD+z+XYqbVBP9hYdmNlXSQ3d4wmvZBgsPo4E/QwA+6o725seJqz0pVgRClK57+zEsTxsWUOpUlGKsARjKsOKnzFAdFKpnsOp2X0Mg1GAf5c5EdyB4LOBuSn9sA+dSW2u2MenWTXEg7eN2OPPF5SOCcO7mSfAGgOPaPa2x0W3VMBc7xht4gN5izEkhfhBYnLHhknmeFZdq+3+qXpOJBYwnkkfGXH60h4g+m76VB28bySNd3bb9zKd5mY+4DyVQeC4HDA5ch5yCtnlxFcNupfKHxLOjRrGbPgRUmzcbnemeWZu9pJGJr9fixbfoh9r/APtUpSuR2zfVncqa1/pXwIhdmIlO9GZIm7mR2BFTmmbXarZ46u59qQf5dwN4keUmd7+YeleVK3jfOPU0npapdPgajsN0qwX79Q6m3uwOMLn3scSY24b3jjgfUDNW7T9UinVmidXVXZCV4jeXgwzyODw4V/OepaSk27vZDKcqynDDyB8Kl+i/pGbTmXTpbZpA0pKyRHLDrCOJQjivfkEY48K76rlZ6lVfp3Vv0N/pSlTnMKUpQClKUArIdmH9o1XVLs8cTi2jPgkXA49d1DWvGsc6KONpMx5teTlvXs1ReP2OGikl1aX9/wBHTpVmxF1pSlfOC2FKUoCJ2q1oWlnNP3oh3PNz2UH8RFe/Rjs97JpsQYflZR10xPvF5O0N4+IUqPXPjVX1+P8ACWqW+nrxhgIuLw93D3Iz65A/5n6tanX0DwHSunTe0lznv7un3K6+fFPHYVntwPwXr0Uy9m11I9VMPhW5Huv5bxI/jkq37QaS08YCTyW8iNvpJGRgEAjtoezImCcqazzpKuLttKmW6gUSW8kEkVzE2YpPym4GVT2o3wxypyOOc8q9AjmlyNN1978Mvsa2pXB3zO8qkHPDdEanIx41zaR+FOuX2n2EQ8d4Q+0GTkcYL4XnjPDlmp6zl3o0bOd5VOfHIzmvapCIUpSgFYx0+6O8k9i8UzNO7mKG2wDkk5MieByUBJ/VwRitnrHbXXoJdWvNSupAkFq/sdpnJzIAd8oFBLMe0RgcpPKsMyuZ1aP0I2axqbsyXMxA32MjhN7vCBcHHqTny5VDbcdFyWUDXenl06ob0sDMXR4x7xUtxBA4nJPAHGCON/0vatrmVRFZ3IhOd64lUQqBgkFUc77gnA5Dnmp2aEOrKwyrKVYeKkYI+wmo32ZMtt1zMGtLkSIrryYAj591etRTx/g2eWzuTu9WxMTkHEkTHKsD/wD3HI5ipKKUMoZSCp5EcQarLIODwXVVqsin1P3SvhbHPhX2oyUVH3929rLDew/SW7hj+tGThlPkQSPRjUhXncQh0ZTyZSPtGK3hLgkmR2w44OJ/Qun3yzRRyxnKSIrqfFWAI+410VQehDUjLo8KtxaF5Ij+628B8lYD5VfquTzopSlAKUpQCse6P06mbUrQ8DDeyMB+pJ7p9MJn51sNZF0jSLpmrQ34ZequUEN1GCN/s+7KEzlgAo4gfBj4hVX4tppanSyhHnzXuJqJ8E02W+leNpdpKiyRsGRhlWHIjxFetfMGmnhlyfaru2O1gs4wqDrLqXs28I4szHgCQOO6D9p4DvxErrOp3tzdQWK28ccEvVNNJvFgePELxBPZb4T3VZ9kejyO0kNxNI11eP708nw54ERrx3RjhnnjhwHCvUeH+Azm42aj+PPHV/b6nHZqOkT06PdkDY27GU791O3WXMnPLnJCg94XJ9SWPLFWmlK9ry5HIQO2+zJv7KS2WUxFipDYyOyc7rAEZU/+D3Yrit9hQujHTnlMn5F06wjGGLF1IGThVbdwPBatear22O2K2CwkxSTvNL1ccceN4tjPAHn3DA8ayYeOZ59Em0LXFgIZeFxaN7PMp5gx8FPzUYz4q1Xesz6PNPupNVu76S1ezgnhReqkbtvKpXtlcAjgG5jm/fxrTKlIBSlKA8L+9SGJ5ZDupGjOx8FUZJ+wViWz9/eW2gtdWsHWTXF7JNjcMhSN+xvhBxPFMZ8GzVs6Wbt7mS10qElWu2352Hw28Zy327pP7mO+rhZWiRRpHGAqIqqijuVRgD7BWsmbxRw7MXs01nDJcx9VO6AyJgjBye48VyMHB5Zx3VKUpWhKceo6NBcACeGKUL7vWIj49N4HFY/t5sV+Cm9qtcmzdgJock9UzHAZCfhJ4ceRwOORjbKiNrdDN5ZTWysEMqhd5l3gO0GzgEeFYaTWGE3F5jzMy6POji31G19svS8jSu4jQOUWNUYrw3eJOQfLGOGagRp5tL26st8usDKY2b3urdQwB8wCPnmtC0VPxf0t/a5BMizExdUDvEyAdjDcAcqxznGCfQ53ayyTT3F3Mu7JcSb259RBwVfkMD5Cor8KGPgT6XidifxO2vor5XPf3PVxO5+FSfn3ffiq5LOxbN4WWaH/AIf1P4OnPcb2Yr6bkYrTqpfQ9pBt9Htgww0itM3/ADGLL/Lu1dKvEebe4pSlDApSuPV9XitYXmncRxIMsx/oBzJJwABxJNAdUrEKSBkgHA8aw3YHZ+G/he+vFFxcTSyb5kywTBwFVTwHDHoCAMYqebpD1K/46dbRwW592e5zvOPrLGvIfJh51B7BPJY3txYXLLvSn2iFlGEcsPygQEDHLl/ptXnfGdUp0Sros/fHdpPfC58u2cs6tPDEk5LY7dR1WTTr+IOR+DplWKMBQq28ijgOHwnnk9xP1KuxqM2m0Nby1lgb417J+q44q3yOPlmoLYzaxfwSs9y26YN6KUnmWj4AebFSox3mvHTh/iKY2RX7k1F465/i/XZp99n1O9Pglh8uZ1dFn/Faue727H2b+a0OqL0P2DrYyXEgw93cST4P1W4L9uGI8iKvVfSqouEIxfRJfIrvMVD7W7RrYWcty43twDdXlvOxCque7JIye4ZqYqB242Z9vsZbcNuswDIx5B0O8ufI4wfI1IYZXtO2M1a9jWa61KS1LgMLe3TdEYIyAzbwOfEHPqa94eie49qtZptSluUt5llWOVMnIxyffOOQ7qkdg9u5JpPYb2FoL6KPeOcbkyLhesQjhx54HDng8CBealIQKUpQwKUpQFW2w6PoNQaOVpJYJ4gRHNC+64B7jw4jn4HieNZ/snt5Fp81/baheyOYrkpC0olkcouVPuhschw862muD8X7bfZ/Z4d9iSzdWm8xPMk4yT5msNZMp4K1o/SHp904SG6jZycKh3kYnwUSAbx8hmrFUBtzsFY3FnMZIYomSN3WdVVGQqpIYsoGQMcQeGK5+jPVpLnSraWYkyFGUsebbjsgY+JIUZPecmtGsEkZZLPSlKwbkFtzo63WnXUTDOYXZfJ0G+h+1R9prFtBuTJbRMee7g/und/tW9axKFtp2PJYZSfQITX8/wCyy4tI/wB7/uNc2p/gvU69J/mP0JWuWHSmv76CxTO6zCS4I+GFeJ9Ce7zK+NfnVNSEMZY8SeCL3sx5AVq/RLsM1lbtPcD87ucNLnnGvNY/LHM+eB8IrTTV5fE+hJrLuGPAubL3FEFUKoAAAAA5ADgAK/dKVYlQKUpQCso6QX9v1i3sG429vH7TOvc7k4RW8hlflI1avWS2nHaTVCeaxWyj0MaH+1V3il0qdJZOPPH12JaYqU0mWtVwMDgByFUDU9nX1bWZLcTNALO2V4nQDImcqwJPA44jkR7vDHGtAqvdGw39Z1eTuX2eLPmFII/kryH/AM5Wp6ptrlF/VL6ZO/VvEPeQu0P4csLWWSVrNo4l4zje3zkhRhOA3iSPhxmvfYrogtWt7ee662aV0WVo3bEQd+1xQAE8CM5PHv8ACvTpj1b2u4h0uJuGRNdsOO4oHYU+ZzvYPilfejvbnqt3Tr9gk8YCwSscJNHyUbx+IDgM88Y94cfZ1afT0ScaopN7vBXe14pcMnuaQzKiknCoq5PcFVR9wAH3Vlezuq61cLNqFqI57aWeTq7SU7rdWhChomOAvIgjPNScHNWbpd1BodHuSpwzhIvlI4DD5rvD51cdnNJW1tIIEGFjiRfUgcSfMnJPma6oozJlB/8Ayo8XC60y+hYc92PrE+THdyK/J6Rrq77Gm6dPIT/m3A6qJfv7XpvA+ValStuFGvEykbFbBSwXD3t9N7ReyLuZXhFCn1Ixw+3A9OJJu9KqfSTtcbCyJj7VzMwitkHEmRuGcd+7z9d0d9ZNSu7V9MZtbySOG36+3ttxbuUNgo7tuhU7iRxGO8gjhuk1piOCARyIyPnWG6lsqIo9N0gHemurgXN6+ckhMlyT3j3wPHqs8zW5gVhGWsH2lKVkwKUpQGQ7bXDXusnTru4a2sxHG8cY7PtbHBIMh/WyMceKcBvca0azs0ijWONQiIoVVHJVAwAK+bT7I22oRdVcxhwMlW5OhPejDiO7yOOINUv8SNWseFhercQj3YLsElR4LIvH71HlWrWTeMsF7pVE/C20HL8G22frdeu7/D1ua8L3YjWL+Nxd3kVuhRsQWwPaOOAkc4O7nGRlhiscLNuNF11nTvaLaaHeKdbE8e+BkqHUqSB38DWXzdC91Cn5tfhgoO6kkWB44yGb+lW3oy2h67S4zMQr2+YJixxutFwG8Ty7G7z781CbWdJpmLWmlHrZjwe5H0UKngSrfE3gRwHdvHlhQc3w4yHYq1xt4ODoa2P9rZdSuir7jFbeIe6jqeMjD62eQ+fcMbZWLdFmotpl8dOmfehuR1lu54flgAHXy3sfaF+tW01K4ezfC1jBBG1WrjTzkUpSsGwpSlAKye6Xqtp7kHlcWUcg8yhVP9jVrFY3t9r8EW0MDtIqrbWcnXnPLe391MDiW7andH1hXB4lX7TSWRXb59PmS0vE0y06zq8drBJNKcJGuT5nuUeZOAPWq3srqp0nQ5r+cfnF5M00aHmzyfRL6YBf9kmvmg7Pza3OlzdI0WnRtvQQN71we55B9X+3AZyWNR6ZNee9upeqbFtYFYwRyMzNhyMeGN3y3f1qr/BvDnoq3O3+Use7svXuSam5Te3I59M1sWzPvrJdX87GS4EY3ipJzusRyxniByJPLArpudftLvEF3E8LH3etXdwfFX+H54FT+iaJDbRhYVwDgljxZ/Nj3+nKv3rWkpcwvE4Byp3SRndbHBh4YNZlbBzy8+ud/wA8ihdkXLO/qVbaXSbqK03RdST2kbo5gkwWCqfhfjwAPIYGOOOFf0Ro+qx3MEc8RzHKgdT5EZwfAjkR3EGsN2MvuutOrkGXhLQyKf1eAz6rw+RqzdDWqG3mudMcnEZM1tnvic9pR6Eg+perHTXScnXPmjspsbbhLmjWKUpXadJ8ZgBk8AOZrKtAf8L6tJqDcbS0JhsgeTyfHKB949U71qU6WtYkZYNNtjie+YozfUgH0jHyIyPQPVj0XR47W3jghGI41Cr4nvLHzJyT5k1rJm8VkpGyMp/GS89sUpcNCBZjIKG3B47jd7EAH/qedatWYbfDc1XRZV4P7U8RPeUfcBHphm/iNaeKyuRrLmKUpWTApSlAKUpQCuHW9XS1tpZ5DhIkZ288DkPMnAHma7qy3pq1Iym101DxuJOsmx3QxnPH1IJ9Y6yk5PCNZSUU5PkjMJLGEwNfXwkaS6meRYIzuqzOxZQFHzOc8iO/nKWOn6gyfkVgsYxxWILvMT3b5wefeTx8q6dVjD6rZRAdmGN5cdw5hfsKLVsq6qoWWltjbbbPv5nmL9VLCb3b333S3eEly95QNU1KSZRb3KdRexsJLaRT2HdeW43cW5c8ZxyIxW59H21o1Gwjn4CQdiZfqyr7wx3A8GHkwrONoNDS7gaNhx5o3er9xH9/EVBdD+07Wt7H1h/I3xMTnuW6jPZb1beAPiZPKuTWVtPL38yy8NvjKLitt+Xn5eTxy6e8/oilKVXluKUpQHncIWRgrbrFSFbAO6SOBweeOeKzXZXoMt4JjcXkhvJixbtjEe8TneZSSZGzx7Rxx5d9adSgK9t7tF7BptxcDgypiP8A+R+wnDyJB9AaxeHZzd0h4iMyPG0jZ5mQ4fj58FX5VdunGfrPwfad011vuPFIgAc/9Q/ZXLVbrrXFxS9Ti1U8NJepE7K33XWUD8z1YU+qdg/0z86laqux35Ga7tDyjk6yP/43/wDHZ/iq11W3RxN4/MnHYsSeCqD821bwjvE+XWp/5/312a5dmzu7O/X/ACZQk2O+GTIb7AW+bCvLbyzLWvWp9Jbusqn0PH7uP7tdmpoLywfdGRLDvKPPG+o+RAFTwnhws9z/AD0JYyw4z9z/AD0N0VsjI4g8jUDtdtvbabFv3D9o/RxLxkkPgq+HmcAeNZlpnTFIdOtbaziM16IVSV2BEcO52N5yfeJADeHHmT2a49N2dIlNzdSG5um4mV+IXyjB90Du+4DlVrdqIVLfn2O6y6NfPmeenbe7urtqGpW8sCSQiK3IUusKk57Z55IznAz2jwrX9M1aG4jEkEiSofiQhh6HHI+R41nroCCCAQeYIyD6g86ps2hk6hHb6U0kN1J9MYnZY44scWkA5c84HlwyRXNRqvay4WtzWjVcT4Wi+XFwNS1+1SEF4dOMj3Eg9wSsMKgPeQyKPk/1a1WoPY7ZKHTrVYIeOOLufekc83b+w7gAKnKsEdLeRSlKyYFKUoBSlKAVhdve+26rfXnNEb2aA925H7xHrgN++a1Xb3XPY9NupwcMkTBD+u/YT+ZhWW7H6b1FlCnxFN9v2n7X3ZA+VduihxWZ7FX4pbwU8K6kdp3b1m5b9FBGg9W3W/8AarVVV2O7dzqEv1rjcHom8P7irVVtT/HPdv6nn9VtNR7JL5IZxWbWFj1miSuPeSd5kPeChXJHy3q0DUptyGVvqxu32KTUBsbY50lEP+ZHL/Ozj+mK0tjxy4fJ/wBEmnn7Otz/AOUfllm27M6r7TZW8/fLDG59WUE/fmpOqL0J3nWaJbZ5oZUP7sjEfcRV6rz57AUpSgFKUoDHekSbrdoLdOYgs2f0aRmX+hWvWo3U5es2g1Bu6OOCIfwKT96mpKqPXPNvoir1LzYVTaP83vra65I/5CY+Te6T95/cFWuozaPSfabWSLvK5T9scV+/h8zXjslq3tFojH317Eg799OHH1GD86hl+6tS7bfYje8U+232JWeAOjI3JlKn0YYP9aoOg6TeTwLbuxgtoy6sw4SSjePZXPw8xnl68q0KlawtcE0v/DEZuKwcel6TFbxiOJAq9/iT4seZNdlKhNZ1xxIttap113LwSMcQufifuAA48e7icCsRjK2WFuzCjKbwuZ91vWXDpbWq9bdzcI0HHdB+N+4ADJ48OGTwFaZ0fbBppsByesuZe1cTHmzc8Anjugk48eJPPh4dHnR6uno0krddeS8Z5jx58dxM8kH347sAC5Ve0UKmOOpa1VKtClKV0EopSlAKUpQClKUBmPTpc78FnaDnc3ab37Efvfeyn5Vxs4UE8gBn5DjX56TW39csEPKO3mkA82LD/aPsqP2ou+rsrh+WImA9WG6PvYVb6FcNcp/mx53xVud0K/zdkV0cp+ZmQ85ZpX+8L/tNWmonZO16uxt17+qUn1btn/uqWrtpWIJeRV6iXFbJ+bIbbG43LC4P+mV/iIX/AHV0bOQblpbr4Qx59SoJ/rUR0jP+Zbg5yzRIPtLf7RVmVN0ADkBgfLhWFva/JL+zaW1EV3k/kkd/QO+LG5j/AEV9Mvy3UP8AXNaXWXdCbYk1SP6t5vfxBv8A1rUa89NYk0exreYJ+QpSlam4pSlAYPpMnWahqsnPN66j0QsB9xFTdWSz6LUhaYxzNiWZ5TvKGIZ+YyCOHyrp/ED/AFv5P/tVNfprZ2OSX0K62myU20ipVUlPsWpEHhBecR4LMP6ZJ/nHhWtfiB/rfyf/AGqO1/omW6gaJpsHmjbnFXHI+98vQmsV6a1PEls+fL82MQpsTw1s/Qg6+VGx7P65EBEbOKYrw64TIFfHJiCwP3D0rtg6J9QvB+fXMcER5wwAsW8mc4/q1YWhsb3MLSzzuQravNeT+yaaoklx+UmP0UK5wWLd+Pn5BjwrU9hOj6HTYyQTLcScZp299zzIGc7q57u/mc1zbFdGMOm3Es0Tk9ZGse5gBVC4Oc5JJJGSSe+rnVpRTGuOyO6qtQWwpSlTkopSlAKUpQClKUApSlAZBt8CdooOBwtgeOOGS8nfUHtzaSTQRwxqzCWaNXIGQqA5JbwGccfKt0u7FJQBIoYA5APjXJ+Llv8Aol++u6rUQhU65Z3KrUaOyy9Wxa275M4VAAAOQGB6DlX2tG/Fy3/RL99Pxct/0S/fXV+oQ7Mr/wBIt/3L5/Yw/a3t3enw+M5kPpHg/wDtVqrQX2StC6ubeMuud1ivaXIwcHmM5r1/Fy3/AES/fWkdbBSbw9/sSz8LtlGMU1svPvnsZ30OnGoauv8AqW7faJP/ADWrVy2WlxQ73VRqhbG8QME45ZPfXVVbNqUm0XlUXGCi+iFKUrQkFKUoBSlKAUpSgFKUoBSlKAUpSgFKUoBSlKAUpSgFKUoBSlKAUpSgFKUoBSlKAUpSgP/Z"/>
          <p:cNvSpPr>
            <a:spLocks noChangeAspect="1" noChangeArrowheads="1"/>
          </p:cNvSpPr>
          <p:nvPr/>
        </p:nvSpPr>
        <p:spPr bwMode="auto">
          <a:xfrm>
            <a:off x="266661" y="189949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hQSEBQUExQWFRQWFBUYFRYYGBcYGBgXGBccGBsZGBcXHCcgGBwkHhgXHzEgIyspLSwsFyAxNjAqNScrLCkBCQoKDgwOGg8PGiwkHyQqLjIvKiwpKSwsKTIsLDEsLC01LS0sLCwpLSwsLC4tKiksLCwsKSw0LCwpLCwsLCwqLP/AABEIAOEA4QMBIgACEQEDEQH/xAAcAAEAAwEBAQEBAAAAAAAAAAAABQYHBAMBAgj/xABIEAACAQMBBAcEBAwEBgIDAAABAgMABBEFBhIhMQcTIkFRYXEUMkKBM1KRoRUWIyRTYnKCkqKxwQhDY8I0g5Oy0dJz4hc18P/EABsBAQACAwEBAAAAAAAAAAAAAAADBQECBAYH/8QANBEAAgIBAgQDBwQABwEAAAAAAAECAxEEIRIxQVEFYXETgZGhsdHwFSIywRQzQlJi4fEG/9oADAMBAAIRAxEAPwDcaUpQClKUApSqJtd0iMk/sOnRe03x5j/KgH1pW8RkcMjHeeQIFx1LVYreMyTyJEg5s7BR6ZPM+VUa56aLd3KWNvc3zj9FGwT5swyPXdqu6noFnZyxz7QXMt1cSAlBuSm2THNEVFwceBwDn3avWx23OnXZMFi6gxrvdWI2iAXOMqpUA4JHLxFAQn4z69Lxi0yCFe7rpwT8wrKfur62qbRDj7JYN5CRwftaTFaLSgM5PSBqkH/FaPKVHNreRZf5VB/rXfo/TFp07bjStbSZwY7hTEQfNjlR8zV3qM1rZq2u13bmCOUd28oJH7Le8vyIoCRjkDAFSCCMgg5BHiCOdfqszn6NLqwJk0a6ZBnJs5yXhbyUn3T68f1hUpst0nJNN7JexNZXowOqk9yTzic8DnuHf3FqAvFKUoBSlVvbHb6205R1pLzP9FBGN6WQngML3DPDJ+WTwoCyVWNoekrT7IlZrhN8f5aflHz4FUzun9rFVdNB1XV+1eSnTrRuVtCfyzL4SP3cO4/wCrZs50eWNiB1Fugcf5jDfkz477ZI9BgeVAVsdKd1cf8AA6TdSqeUkuIUPmMgg/bX6Gq7RP7tnYxDuDyMx+1HxWi0oDOTf7RrxNvp8nkrup+1nAr43SXfW3/HaTOijnJbsJlA8SBwA9WrR6UBWtmukWxvsCCdes/RP2JPkre9+7mrLVY2o6N7G/yZYQsvdNH2JQfHeHvfvA1Uzquo6GQLstf6dkD2gD8vADy6wfEPMk+o4LQGp0rl0zU4riJJoXWSNxlWU5BH9j3EHiCMV1UApSlAKUpQClKUBTuk3auSztkjtxm7upBDbDvDNwL8fq5HzZc8M12bCbFR6dbbg7cz9q4mPFpJDxJyeO6CTgfPmSart+vX7V26NxW2sHlQd2+7lCfsZf4RWj0BDbXbKxahaPbzDg3FWx2kce66+Y+8Ejvr+WwLrRNUGRuzQSZ/VkQ+B70dSft7iK/qfai2uXtZBZyiG4AzGxVGUkfAwcEAHlnu4HxB/mLWNRv9VvY7a6aMXKs0S9YkcJDZ+jZlUfEMAHvPDnxA/qPQNbjvLaK4hOY5FDDxHcVPmCCD5g1IVmHQ9srqOndZBcqhtn7aFZAxSTgDgfVYfYVHia0+gFfFYEZHEHka4tSWKVHt5HH5VGUoH3XKsCDjB3hw7xVJ6JruSFrzTZXLmxlCxOeZgkyUB9MfLeA5CgNEqC2u2LttRh6u4TiM9XIuBJGfFG/tyPeKr/Sr0jyaStuY4kkMzSAhiwwEC8sftVa5NW3LI3LgDdtzKw7hiPfIz9tAUjZXaa5sLtdM1Nt/f4Wd2eUy8gjk/HyHHjnAOcqTpNZJo+qHafTrmOWBYZIShglVicTYJBGRlQMAHich/IVaejba43Wnb9wd2e3LxXOeYeIcWPquCfPeoD9dIO3DWaxwWyddfXB3beIccd3WP4KPPGcHkASPLYfo6W1Y3V0/tN/JxknbjuE/DFn3QOWeBPkOFRPRXZm8muNYnGXndo7YH/Lt0O7hfAkjB/ZP1jVg212gvraW0WztPaElk3Zm7R3FyuOKnsZBY77cBu0Ba6gtuNoTY6fcXIwWjTsBuRdiETIBGRvMKnayj/EPqZFjBbJkvPPndHEssS5IAHPtNH9lAefQxtDfalPcXN1MzRRqI441ASPfftE7q4yVUDnn361W8vEijaSRgiIpZmJwAoGSSawrof2oukmg0uK3WEK7y3buGMpA7R7JwI8jq4+IJ5VdOl1jPJp2nlisd3c5mIOMxw7rFc/vZ9VFAaDZ3iSxrJGwdHUMrKchlPEEGvaqnZ9IelRsttHdwLuAIqg4jAHAKHxueXOrWDQGUbT7e3kW0dvZRSAQO1uHQohJ3zl8MRvDs+darJEGUqwBUgggjIIPAgg8xWMXtl1m2sfgkauf3bc4/mIraqAypYjoGpIqk/gu+k3d08ra4PLBPJT/AEz9QZ1Wql0raQtxo92pHFIjKp7w0Xb4fIEehNSWxOptcadaTNxZ7eMsfFt0Bj8yCaAm6UpQClKUApSlAZvtM/sm0lhctwjuoHtWPcHDFlz6lkHyNaRVa6QtkvwhYvCDuyqRJA/LdlT3ePcDxUnu3s91c3Rxtp7dblJhuXlueruojwYOvDfx4Ng+hyPDIFurJOm3o19oQ39qv5xGAZVXnIi/EMc3UD5qPEAHW6qfSGuorb9bp0g6yMEvCY0frF55QkZ3x9Xv7uPMCI6HukUajbdVM351CoD55yJyEo8+QbzwfiFSHSptHNa2kaWxxcXU8dvE31DJnLevDA8C2e6v542Qv7t9WjkterS6aRmC9mKNjglkI4ABgCN3hz4YOK/pHbHZU6nYLG2bedSksZyGMUyjxX3hxIyPHPdQFdboO09bdjM8rT7pZ7tpWDhwMl8E7oA4njnhzPfUN0A3Blm1GV5jPJvW6dY2cuiB1VznjxCjnx4cedSlxshrN+og1C6gitRgS+zBusnA7iWACg/IfqmnQ7YRi61WaBQtv7QkEIXluwBhkeOQynPfvUBBf4iLYy3GmRDm7TKPV2hWr70q3PU6JeY4DqRGPR2WPH2NVf6RrLrte0RPB5ZP+mUk/wBldXTvI34KES8WmuYIwPE5LAfaooD9dBOj9Ro6ORgzySSn0zuL9yA/vVXmYwz7URpy6gSjHc0kDsx9e2fsrV9JsFtbWKIEBIYkTPIYRQMn7M1nnRtYi/XV7tsiO/meKPI5worID9j49UNAWroyiVdHsQvL2eM/NhvH7ya9OkO9mh0u6lt3McscW+rAAkbpBbgwI90MPnUF0L6kTYNaScJ7KaSCRe/G8Sp9PeX9yrftFZddZ3EX6SCVP4kK/wB6A5ti9c9s0+2uM5MkSl/2x2X/AJg1dmr3kcEMlxIBiGJ2LYGQqjeIB88cqzP/AA6a31ljNbk8YJd5fJJRn/uVz86tnSppc1zpk0ULIgI3pWYnhFGDIwUKDkkqoxw4E8aAqPQNpjOt1qM30l1MyqT3gMXcj1c4/wCXXP8A4jSvV2OQxbrZvdPHq9xesA4c/d8uBrh/w+bOPIWvJizJCDFaqxJVSeMjIDwXAO7w+u1WvpkXqhYXuMpa3iGUYz+SkwGz/CB+9QEnpGxmk3enRrDbwtbyRjdcKvWcsZMnviQHgcnIIxXD0OXknUXVo7mVbK7kgikPfGvIZ8sH0BA5AV4y9EpR3fTdQmsopu08SduM574+0NzhyPHHcccKt2yWykOnWq28OSASzM3vO55sx8eAHkABQFV0zQ5Pxourlo3EQs41Ryp3GYiMEK2MEgK3KtEqp6Hfak2p3SXEMa2Kj83cY3icjd+LJyu8TkDBA+dsoCo9K+ri30e7Yni8ZiUd5aXscPkSfQGpTYvTDb6dawtwZIIww8G3QWH2k1Rrib8OauiJ2tO099+R/hnuR7qjuZR/Te+stanQClKUApSlAKUpQCqJttsLK866hpzCK/jGCDwS4QfBJ3ZwMAnwAOMAre6UBTdjOkmK8Y28ym2vU4SW8nAkjmYyffHfjmPTiblVc2u2BtNRUdemJF9yZDuyp4YbvHkciquul65p3CCWPUoBySbsTgeAcntepY+lAR3Sn0XuZRqWnLu3MbCWSJR9IVO91iD6/DJX4vX3tK2b1tby0huE92WMNj6p5MvqGBHyqmQdNEMbBL+2ubF/9SNmj+TqMkee7Vj2a17T5N4WlxC3WOXMauud9veIjPFd49ojHEknmTQHrtvPcrYTmzjMlwUKxgEAgtwLjJGSoJYDvIFfnYTZcafYQ2/Asq5kI+KRu05z3jJwPICp+lAVJtqp/wAMiz9iYwiLeF1g4B3N7IO7gLn8njOc02h2hvItStLeKz662lwZp8MRGd4g8R2V3QA3a55wONWHU9XhtozJPKkSD4nYKPQZ5nyFZ5e7e3WqM0GjRlY87sl/KpVEHf1QIyW+WfIe8APfpG2ikupRpFic3EwxcyDitvB8W8RyJB5eBxzYVedC0aO0toreIYjiQKviccyfMnJPmTUXsVsPDpsRVCZJZDvTzvxeV+eSe4ZJwPPvJJNjoDM9uLKXTL4avbIXiYCPUIl5lOAEwHiMDj3YHcWNaBpOrRXUCTQOJI3GVYf0I7iDwIPEEYrqdAwIIBBGCDxBB7iO+szvtjrvSpnudIHWwOd6awY8M97QHuOO7nwx2hhQBG9FexN5YateM0JW0frURyyDO7KDGQud4grnu760na63eSwuo4hmSSCSNB+s6lB8stUNsx0pWd4erLG3uAcNbz/k3Dd4GeDeg4+Qq4UBGbNaCllaQ20fuxIFz9Y82Y+bMSfnX72g0VLu1lt5PclQqfEZ5MPMHBHmKkK4r/WoIPppoov23VP+4igIzYTSbi1sIYLp0kkiBQMmSNwHsAkgZIXA+Q9asFUnU+mXS4eAuOtbuWFWkJ9CBu/fUaekPUbvhp+lyBTymuz1Seu5kb3yY0BoV5epEjSSuqIoyzsQqgeJJ4Csx1LaW51x2tdN3orLO7cXzAjfHekIOCcj5nPHdHPsg6L7i8dZdYuzcbpyttFmO3U+eMFvsB8zWhWlmkSLHGioijCooCqo8ABwFAcezuz0NjbpbwLuxoPmx72Y97HvP9sCpKlKAUpSgFKUoBSlKAUryurtIkZ5GVEUZZmIVVHiSeAFZ1fdMgldo9MtJb1gcGX6OEH9thk/Pd8jWs5xguKTwu7MpN7I0qlZUdd2gk4gWEA+qd9yPUgsKDXNoI+OLCYeA6xSfmSorg/VNHnHtY/Ek9jZ2NRnt1dSrqGU81YAg+oPCs36S+je3FnJdWcCQ3VvidGiG5nqzvMN1eBOASOGcqK/EfS/cW//AOw02aJRzlhIlT1PIAfvGrjs9ttZX64t50kJHGM9l8d+Y2w2PPGK7a7IWLig015PJG01zOnZbXlvbKC5XlLGGI8G5MvyYMPlVFuddvdXvZodOufZbO37ElyEVzLKTxWMnuA7wR457S1VElvLWW60C1UgzXG9DNxxFaSrvOc92BgZ8S+OOK2XZjZyKxtY7eEYRBxPezH3nbzJ4/dyAqQwVXTehm1EglvJJr+b61w5K58kB5eTFhV7t7dY1CIoVVGFVQAoHgAOAFcOs7Qw2vViVsNLIscSKCzuxIHZReJAzknuHyqSoBSlKAV8LD7eVfarPSBpbyWnWwD84tXW4g/WaPO8nDmHQuuPMUB0bSbD2d+PzmBHbGA/uyD0dcNjy5eVULU9Nm2elguIri4n04v1dxDI2/1KvgK6YGMA+Q5Acd6tP0bVUubeKeM5SVFdfRhnB8xyPmK/Wp6dHcQyQyqGjkUq6nvBGPkfPuoDg2h2qhtLJ7t2DRqgZMH6QsOwqnv3iRg+eeVUbYro1ju42v8AVIhNdXTdaFYuFijI7CboP1ccDnAwO41CaLsXdNeJY3z507TnMsTP2VnDnMSkk4YLhsj4RvL3itb/ABktc49pgz4dbHn/ALqA+6bs7bW/0FvDF+xGin7QMmpGvOG5VxlGVh4qQR91elAKUpQClKUApSlAKUpQCvC+vUhjeWRgkaKWdjyCgZJNe9Zf0r3rXd1a6VGxCyfl7sjmIUPBfmQT6hKjssjVBzlySyzKTbwiHZptfl66ffi01HPUW+SpnKnHWSEd39OIHexulraJEgSNVRFGFVQAB6AV+reBURUQBVUBVUcgAMAD0FelfMPEPELdbZxSe3RdF/33Zc1VKtYQpSlVxKKreudH1pcnfMfVS5yJYfybg+PDgx8yM+dWSqlqm2kjXDWthbG7nT6U53YovJ3PDPlkeGScgd2hr1M7cabPF5PHxI7HBL95zaTtDNpN2DqI9ohkVYU1AAmVEDFljm5kjJJzxPm2MDWrq7bqGkgUTN1ZaJQ4CyHGVAfiADw48uNZJqI1gxOtxp1vPE6kPHHKN4qfDLnJ8MAnOMVO9At+0mlFGbPVXEqIpOWSPCsFbwOWb5Yr6NoJ6lw4dTFcS6prD+z+XYqbVBP9hYdmNlXSQ3d4wmvZBgsPo4E/QwA+6o725seJqz0pVgRClK57+zEsTxsWUOpUlGKsARjKsOKnzFAdFKpnsOp2X0Mg1GAf5c5EdyB4LOBuSn9sA+dSW2u2MenWTXEg7eN2OPPF5SOCcO7mSfAGgOPaPa2x0W3VMBc7xht4gN5izEkhfhBYnLHhknmeFZdq+3+qXpOJBYwnkkfGXH60h4g+m76VB28bySNd3bb9zKd5mY+4DyVQeC4HDA5ch5yCtnlxFcNupfKHxLOjRrGbPgRUmzcbnemeWZu9pJGJr9fixbfoh9r/APtUpSuR2zfVncqa1/pXwIhdmIlO9GZIm7mR2BFTmmbXarZ46u59qQf5dwN4keUmd7+YeleVK3jfOPU0npapdPgajsN0qwX79Q6m3uwOMLn3scSY24b3jjgfUDNW7T9UinVmidXVXZCV4jeXgwzyODw4V/OepaSk27vZDKcqynDDyB8Kl+i/pGbTmXTpbZpA0pKyRHLDrCOJQjivfkEY48K76rlZ6lVfp3Vv0N/pSlTnMKUpQClKUArIdmH9o1XVLs8cTi2jPgkXA49d1DWvGsc6KONpMx5teTlvXs1ReP2OGikl1aX9/wBHTpVmxF1pSlfOC2FKUoCJ2q1oWlnNP3oh3PNz2UH8RFe/Rjs97JpsQYflZR10xPvF5O0N4+IUqPXPjVX1+P8ACWqW+nrxhgIuLw93D3Iz65A/5n6tanX0DwHSunTe0lznv7un3K6+fFPHYVntwPwXr0Uy9m11I9VMPhW5Huv5bxI/jkq37QaS08YCTyW8iNvpJGRgEAjtoezImCcqazzpKuLttKmW6gUSW8kEkVzE2YpPym4GVT2o3wxypyOOc8q9AjmlyNN1978Mvsa2pXB3zO8qkHPDdEanIx41zaR+FOuX2n2EQ8d4Q+0GTkcYL4XnjPDlmp6zl3o0bOd5VOfHIzmvapCIUpSgFYx0+6O8k9i8UzNO7mKG2wDkk5MieByUBJ/VwRitnrHbXXoJdWvNSupAkFq/sdpnJzIAd8oFBLMe0RgcpPKsMyuZ1aP0I2axqbsyXMxA32MjhN7vCBcHHqTny5VDbcdFyWUDXenl06ob0sDMXR4x7xUtxBA4nJPAHGCON/0vatrmVRFZ3IhOd64lUQqBgkFUc77gnA5Dnmp2aEOrKwyrKVYeKkYI+wmo32ZMtt1zMGtLkSIrryYAj591etRTx/g2eWzuTu9WxMTkHEkTHKsD/wD3HI5ipKKUMoZSCp5EcQarLIODwXVVqsin1P3SvhbHPhX2oyUVH3929rLDew/SW7hj+tGThlPkQSPRjUhXncQh0ZTyZSPtGK3hLgkmR2w44OJ/Qun3yzRRyxnKSIrqfFWAI+410VQehDUjLo8KtxaF5Ij+628B8lYD5VfquTzopSlAKUpQCse6P06mbUrQ8DDeyMB+pJ7p9MJn51sNZF0jSLpmrQ34ZequUEN1GCN/s+7KEzlgAo4gfBj4hVX4tppanSyhHnzXuJqJ8E02W+leNpdpKiyRsGRhlWHIjxFetfMGmnhlyfaru2O1gs4wqDrLqXs28I4szHgCQOO6D9p4DvxErrOp3tzdQWK28ccEvVNNJvFgePELxBPZb4T3VZ9kejyO0kNxNI11eP708nw54ERrx3RjhnnjhwHCvUeH+Azm42aj+PPHV/b6nHZqOkT06PdkDY27GU791O3WXMnPLnJCg94XJ9SWPLFWmlK9ry5HIQO2+zJv7KS2WUxFipDYyOyc7rAEZU/+D3Yrit9hQujHTnlMn5F06wjGGLF1IGThVbdwPBatear22O2K2CwkxSTvNL1ccceN4tjPAHn3DA8ayYeOZ59Em0LXFgIZeFxaN7PMp5gx8FPzUYz4q1Xesz6PNPupNVu76S1ezgnhReqkbtvKpXtlcAjgG5jm/fxrTKlIBSlKA8L+9SGJ5ZDupGjOx8FUZJ+wViWz9/eW2gtdWsHWTXF7JNjcMhSN+xvhBxPFMZ8GzVs6Wbt7mS10qElWu2352Hw28Zy327pP7mO+rhZWiRRpHGAqIqqijuVRgD7BWsmbxRw7MXs01nDJcx9VO6AyJgjBye48VyMHB5Zx3VKUpWhKceo6NBcACeGKUL7vWIj49N4HFY/t5sV+Cm9qtcmzdgJock9UzHAZCfhJ4ceRwOORjbKiNrdDN5ZTWysEMqhd5l3gO0GzgEeFYaTWGE3F5jzMy6POji31G19svS8jSu4jQOUWNUYrw3eJOQfLGOGagRp5tL26st8usDKY2b3urdQwB8wCPnmtC0VPxf0t/a5BMizExdUDvEyAdjDcAcqxznGCfQ53ayyTT3F3Mu7JcSb259RBwVfkMD5Cor8KGPgT6XidifxO2vor5XPf3PVxO5+FSfn3ffiq5LOxbN4WWaH/AIf1P4OnPcb2Yr6bkYrTqpfQ9pBt9Htgww0itM3/ADGLL/Lu1dKvEebe4pSlDApSuPV9XitYXmncRxIMsx/oBzJJwABxJNAdUrEKSBkgHA8aw3YHZ+G/he+vFFxcTSyb5kywTBwFVTwHDHoCAMYqebpD1K/46dbRwW592e5zvOPrLGvIfJh51B7BPJY3txYXLLvSn2iFlGEcsPygQEDHLl/ptXnfGdUp0Sros/fHdpPfC58u2cs6tPDEk5LY7dR1WTTr+IOR+DplWKMBQq28ijgOHwnnk9xP1KuxqM2m0Nby1lgb417J+q44q3yOPlmoLYzaxfwSs9y26YN6KUnmWj4AebFSox3mvHTh/iKY2RX7k1F465/i/XZp99n1O9Pglh8uZ1dFn/Faue727H2b+a0OqL0P2DrYyXEgw93cST4P1W4L9uGI8iKvVfSqouEIxfRJfIrvMVD7W7RrYWcty43twDdXlvOxCque7JIye4ZqYqB242Z9vsZbcNuswDIx5B0O8ufI4wfI1IYZXtO2M1a9jWa61KS1LgMLe3TdEYIyAzbwOfEHPqa94eie49qtZptSluUt5llWOVMnIxyffOOQ7qkdg9u5JpPYb2FoL6KPeOcbkyLhesQjhx54HDng8CBealIQKUpQwKUpQFW2w6PoNQaOVpJYJ4gRHNC+64B7jw4jn4HieNZ/snt5Fp81/baheyOYrkpC0olkcouVPuhschw862muD8X7bfZ/Z4d9iSzdWm8xPMk4yT5msNZMp4K1o/SHp904SG6jZycKh3kYnwUSAbx8hmrFUBtzsFY3FnMZIYomSN3WdVVGQqpIYsoGQMcQeGK5+jPVpLnSraWYkyFGUsebbjsgY+JIUZPecmtGsEkZZLPSlKwbkFtzo63WnXUTDOYXZfJ0G+h+1R9prFtBuTJbRMee7g/und/tW9axKFtp2PJYZSfQITX8/wCyy4tI/wB7/uNc2p/gvU69J/mP0JWuWHSmv76CxTO6zCS4I+GFeJ9Ce7zK+NfnVNSEMZY8SeCL3sx5AVq/RLsM1lbtPcD87ucNLnnGvNY/LHM+eB8IrTTV5fE+hJrLuGPAubL3FEFUKoAAAAA5ADgAK/dKVYlQKUpQCso6QX9v1i3sG429vH7TOvc7k4RW8hlflI1avWS2nHaTVCeaxWyj0MaH+1V3il0qdJZOPPH12JaYqU0mWtVwMDgByFUDU9nX1bWZLcTNALO2V4nQDImcqwJPA44jkR7vDHGtAqvdGw39Z1eTuX2eLPmFII/kryH/AM5Wp6ptrlF/VL6ZO/VvEPeQu0P4csLWWSVrNo4l4zje3zkhRhOA3iSPhxmvfYrogtWt7ee662aV0WVo3bEQd+1xQAE8CM5PHv8ACvTpj1b2u4h0uJuGRNdsOO4oHYU+ZzvYPilfejvbnqt3Tr9gk8YCwSscJNHyUbx+IDgM88Y94cfZ1afT0ScaopN7vBXe14pcMnuaQzKiknCoq5PcFVR9wAH3Vlezuq61cLNqFqI57aWeTq7SU7rdWhChomOAvIgjPNScHNWbpd1BodHuSpwzhIvlI4DD5rvD51cdnNJW1tIIEGFjiRfUgcSfMnJPma6oozJlB/8Ayo8XC60y+hYc92PrE+THdyK/J6Rrq77Gm6dPIT/m3A6qJfv7XpvA+ValStuFGvEykbFbBSwXD3t9N7ReyLuZXhFCn1Ixw+3A9OJJu9KqfSTtcbCyJj7VzMwitkHEmRuGcd+7z9d0d9ZNSu7V9MZtbySOG36+3ttxbuUNgo7tuhU7iRxGO8gjhuk1piOCARyIyPnWG6lsqIo9N0gHemurgXN6+ckhMlyT3j3wPHqs8zW5gVhGWsH2lKVkwKUpQGQ7bXDXusnTru4a2sxHG8cY7PtbHBIMh/WyMceKcBvca0azs0ijWONQiIoVVHJVAwAK+bT7I22oRdVcxhwMlW5OhPejDiO7yOOINUv8SNWseFhercQj3YLsElR4LIvH71HlWrWTeMsF7pVE/C20HL8G22frdeu7/D1ua8L3YjWL+Nxd3kVuhRsQWwPaOOAkc4O7nGRlhiscLNuNF11nTvaLaaHeKdbE8e+BkqHUqSB38DWXzdC91Cn5tfhgoO6kkWB44yGb+lW3oy2h67S4zMQr2+YJixxutFwG8Ty7G7z781CbWdJpmLWmlHrZjwe5H0UKngSrfE3gRwHdvHlhQc3w4yHYq1xt4ODoa2P9rZdSuir7jFbeIe6jqeMjD62eQ+fcMbZWLdFmotpl8dOmfehuR1lu54flgAHXy3sfaF+tW01K4ezfC1jBBG1WrjTzkUpSsGwpSlAKye6Xqtp7kHlcWUcg8yhVP9jVrFY3t9r8EW0MDtIqrbWcnXnPLe391MDiW7andH1hXB4lX7TSWRXb59PmS0vE0y06zq8drBJNKcJGuT5nuUeZOAPWq3srqp0nQ5r+cfnF5M00aHmzyfRL6YBf9kmvmg7Pza3OlzdI0WnRtvQQN71we55B9X+3AZyWNR6ZNee9upeqbFtYFYwRyMzNhyMeGN3y3f1qr/BvDnoq3O3+Use7svXuSam5Te3I59M1sWzPvrJdX87GS4EY3ipJzusRyxniByJPLArpudftLvEF3E8LH3etXdwfFX+H54FT+iaJDbRhYVwDgljxZ/Nj3+nKv3rWkpcwvE4Byp3SRndbHBh4YNZlbBzy8+ud/wA8ihdkXLO/qVbaXSbqK03RdST2kbo5gkwWCqfhfjwAPIYGOOOFf0Ro+qx3MEc8RzHKgdT5EZwfAjkR3EGsN2MvuutOrkGXhLQyKf1eAz6rw+RqzdDWqG3mudMcnEZM1tnvic9pR6Eg+perHTXScnXPmjspsbbhLmjWKUpXadJ8ZgBk8AOZrKtAf8L6tJqDcbS0JhsgeTyfHKB949U71qU6WtYkZYNNtjie+YozfUgH0jHyIyPQPVj0XR47W3jghGI41Cr4nvLHzJyT5k1rJm8VkpGyMp/GS89sUpcNCBZjIKG3B47jd7EAH/qedatWYbfDc1XRZV4P7U8RPeUfcBHphm/iNaeKyuRrLmKUpWTApSlAKUpQCuHW9XS1tpZ5DhIkZ288DkPMnAHma7qy3pq1Iym101DxuJOsmx3QxnPH1IJ9Y6yk5PCNZSUU5PkjMJLGEwNfXwkaS6meRYIzuqzOxZQFHzOc8iO/nKWOn6gyfkVgsYxxWILvMT3b5wefeTx8q6dVjD6rZRAdmGN5cdw5hfsKLVsq6qoWWltjbbbPv5nmL9VLCb3b333S3eEly95QNU1KSZRb3KdRexsJLaRT2HdeW43cW5c8ZxyIxW59H21o1Gwjn4CQdiZfqyr7wx3A8GHkwrONoNDS7gaNhx5o3er9xH9/EVBdD+07Wt7H1h/I3xMTnuW6jPZb1beAPiZPKuTWVtPL38yy8NvjKLitt+Xn5eTxy6e8/oilKVXluKUpQHncIWRgrbrFSFbAO6SOBweeOeKzXZXoMt4JjcXkhvJixbtjEe8TneZSSZGzx7Rxx5d9adSgK9t7tF7BptxcDgypiP8A+R+wnDyJB9AaxeHZzd0h4iMyPG0jZ5mQ4fj58FX5VdunGfrPwfad011vuPFIgAc/9Q/ZXLVbrrXFxS9Ti1U8NJepE7K33XWUD8z1YU+qdg/0z86laqux35Ga7tDyjk6yP/43/wDHZ/iq11W3RxN4/MnHYsSeCqD821bwjvE+XWp/5/312a5dmzu7O/X/ACZQk2O+GTIb7AW+bCvLbyzLWvWp9Jbusqn0PH7uP7tdmpoLywfdGRLDvKPPG+o+RAFTwnhws9z/AD0JYyw4z9z/AD0N0VsjI4g8jUDtdtvbabFv3D9o/RxLxkkPgq+HmcAeNZlpnTFIdOtbaziM16IVSV2BEcO52N5yfeJADeHHmT2a49N2dIlNzdSG5um4mV+IXyjB90Du+4DlVrdqIVLfn2O6y6NfPmeenbe7urtqGpW8sCSQiK3IUusKk57Z55IznAz2jwrX9M1aG4jEkEiSofiQhh6HHI+R41nroCCCAQeYIyD6g86ps2hk6hHb6U0kN1J9MYnZY44scWkA5c84HlwyRXNRqvay4WtzWjVcT4Wi+XFwNS1+1SEF4dOMj3Eg9wSsMKgPeQyKPk/1a1WoPY7ZKHTrVYIeOOLufekc83b+w7gAKnKsEdLeRSlKyYFKUoBSlKAVhdve+26rfXnNEb2aA925H7xHrgN++a1Xb3XPY9NupwcMkTBD+u/YT+ZhWW7H6b1FlCnxFN9v2n7X3ZA+VduihxWZ7FX4pbwU8K6kdp3b1m5b9FBGg9W3W/8AarVVV2O7dzqEv1rjcHom8P7irVVtT/HPdv6nn9VtNR7JL5IZxWbWFj1miSuPeSd5kPeChXJHy3q0DUptyGVvqxu32KTUBsbY50lEP+ZHL/Ozj+mK0tjxy4fJ/wBEmnn7Otz/AOUfllm27M6r7TZW8/fLDG59WUE/fmpOqL0J3nWaJbZ5oZUP7sjEfcRV6rz57AUpSgFKUoDHekSbrdoLdOYgs2f0aRmX+hWvWo3U5es2g1Bu6OOCIfwKT96mpKqPXPNvoir1LzYVTaP83vra65I/5CY+Te6T95/cFWuozaPSfabWSLvK5T9scV+/h8zXjslq3tFojH317Eg799OHH1GD86hl+6tS7bfYje8U+232JWeAOjI3JlKn0YYP9aoOg6TeTwLbuxgtoy6sw4SSjePZXPw8xnl68q0KlawtcE0v/DEZuKwcel6TFbxiOJAq9/iT4seZNdlKhNZ1xxIttap113LwSMcQufifuAA48e7icCsRjK2WFuzCjKbwuZ91vWXDpbWq9bdzcI0HHdB+N+4ADJ48OGTwFaZ0fbBppsByesuZe1cTHmzc8Anjugk48eJPPh4dHnR6uno0krddeS8Z5jx58dxM8kH347sAC5Ve0UKmOOpa1VKtClKV0EopSlAKUpQClKUBmPTpc78FnaDnc3ab37Efvfeyn5Vxs4UE8gBn5DjX56TW39csEPKO3mkA82LD/aPsqP2ou+rsrh+WImA9WG6PvYVb6FcNcp/mx53xVud0K/zdkV0cp+ZmQ85ZpX+8L/tNWmonZO16uxt17+qUn1btn/uqWrtpWIJeRV6iXFbJ+bIbbG43LC4P+mV/iIX/AHV0bOQblpbr4Qx59SoJ/rUR0jP+Zbg5yzRIPtLf7RVmVN0ADkBgfLhWFva/JL+zaW1EV3k/kkd/QO+LG5j/AEV9Mvy3UP8AXNaXWXdCbYk1SP6t5vfxBv8A1rUa89NYk0exreYJ+QpSlam4pSlAYPpMnWahqsnPN66j0QsB9xFTdWSz6LUhaYxzNiWZ5TvKGIZ+YyCOHyrp/ED/AFv5P/tVNfprZ2OSX0K62myU20ipVUlPsWpEHhBecR4LMP6ZJ/nHhWtfiB/rfyf/AGqO1/omW6gaJpsHmjbnFXHI+98vQmsV6a1PEls+fL82MQpsTw1s/Qg6+VGx7P65EBEbOKYrw64TIFfHJiCwP3D0rtg6J9QvB+fXMcER5wwAsW8mc4/q1YWhsb3MLSzzuQravNeT+yaaoklx+UmP0UK5wWLd+Pn5BjwrU9hOj6HTYyQTLcScZp299zzIGc7q57u/mc1zbFdGMOm3Es0Tk9ZGse5gBVC4Oc5JJJGSSe+rnVpRTGuOyO6qtQWwpSlTkopSlAKUpQClKUApSlAZBt8CdooOBwtgeOOGS8nfUHtzaSTQRwxqzCWaNXIGQqA5JbwGccfKt0u7FJQBIoYA5APjXJ+Llv8Aol++u6rUQhU65Z3KrUaOyy9Wxa275M4VAAAOQGB6DlX2tG/Fy3/RL99Pxct/0S/fXV+oQ7Mr/wBIt/3L5/Yw/a3t3enw+M5kPpHg/wDtVqrQX2StC6ubeMuud1ivaXIwcHmM5r1/Fy3/AES/fWkdbBSbw9/sSz8LtlGMU1svPvnsZ30OnGoauv8AqW7faJP/ADWrVy2WlxQ73VRqhbG8QME45ZPfXVVbNqUm0XlUXGCi+iFKUrQk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5807872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4679577"/>
            <a:ext cx="2668294" cy="2223578"/>
          </a:xfrm>
          <a:prstGeom prst="rect">
            <a:avLst/>
          </a:prstGeom>
        </p:spPr>
      </p:pic>
      <p:pic>
        <p:nvPicPr>
          <p:cNvPr id="8" name="Imagen 7"/>
          <p:cNvPicPr>
            <a:picLocks noChangeAspect="1"/>
          </p:cNvPicPr>
          <p:nvPr/>
        </p:nvPicPr>
        <p:blipFill>
          <a:blip r:embed="rId3"/>
          <a:stretch>
            <a:fillRect/>
          </a:stretch>
        </p:blipFill>
        <p:spPr>
          <a:xfrm>
            <a:off x="0" y="1"/>
            <a:ext cx="4370294" cy="4845972"/>
          </a:xfrm>
          <a:prstGeom prst="rect">
            <a:avLst/>
          </a:prstGeom>
        </p:spPr>
      </p:pic>
      <p:pic>
        <p:nvPicPr>
          <p:cNvPr id="4098" name="Picture 2" descr="http://t1.gstatic.com/images?q=tbn:ANd9GcT8KffXR5QBfYm2eJ0t6hofPqSmgyjjSUqortJzA0XqAZD9Rb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257" y="2502698"/>
            <a:ext cx="5889812" cy="435530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765175" y="1563207"/>
            <a:ext cx="10972800" cy="4857784"/>
          </a:xfrm>
        </p:spPr>
        <p:txBody>
          <a:bodyPr/>
          <a:lstStyle/>
          <a:p>
            <a:r>
              <a:rPr lang="es-ES" dirty="0" smtClean="0"/>
              <a:t>De pronto un día sabes que ya no le quieres.</a:t>
            </a:r>
          </a:p>
          <a:p>
            <a:r>
              <a:rPr lang="es-ES" dirty="0" smtClean="0"/>
              <a:t>Ya no estas dispuesto a seguir levantando la situación, con tu energía y con tus argumentos</a:t>
            </a:r>
          </a:p>
          <a:p>
            <a:r>
              <a:rPr lang="es-ES" dirty="0" smtClean="0"/>
              <a:t>Dejas que tu “musa” o tu “príncipe azul”, siga su camino y tu el tuyo.</a:t>
            </a:r>
          </a:p>
          <a:p>
            <a:r>
              <a:rPr lang="es-ES" dirty="0" smtClean="0"/>
              <a:t>El vocabulario adopta formas frías.</a:t>
            </a:r>
          </a:p>
          <a:p>
            <a:r>
              <a:rPr lang="es-ES" dirty="0" smtClean="0"/>
              <a:t>En un momento de fatalidad.</a:t>
            </a:r>
            <a:endParaRPr lang="es-ES" dirty="0"/>
          </a:p>
        </p:txBody>
      </p:sp>
      <p:sp>
        <p:nvSpPr>
          <p:cNvPr id="2" name="Título 1"/>
          <p:cNvSpPr>
            <a:spLocks noGrp="1"/>
          </p:cNvSpPr>
          <p:nvPr>
            <p:ph type="title"/>
          </p:nvPr>
        </p:nvSpPr>
        <p:spPr/>
        <p:txBody>
          <a:bodyPr/>
          <a:lstStyle/>
          <a:p>
            <a:r>
              <a:rPr lang="es-ES" dirty="0" smtClean="0"/>
              <a:t>Como se termina </a:t>
            </a:r>
            <a:endParaRPr lang="es-ES" dirty="0"/>
          </a:p>
        </p:txBody>
      </p:sp>
      <p:sp>
        <p:nvSpPr>
          <p:cNvPr id="4" name="AutoShape 4" descr="data:image/jpeg;base64,/9j/4AAQSkZJRgABAQAAAQABAAD/2wCEAAkGBhQSEBQPDxIUFRQUFA8UDxQUFRAQFA8PFBAVFBQQFBQXGyYeFxkjGRQUHy8gJCcpLC0sFR4xQTAqNSYrLSkBCQoKBQUFDQUFDSkYEhgpKSkpKSkpKSkpKSkpKSkpKSkpKSkpKSkpKSkpKSkpKSkpKSkpKSkpKSkpKSkpKSkpKf/AABEIALwBDAMBIgACEQEDEQH/xAAcAAABBQEBAQAAAAAAAAAAAAAEAAECAwUHBgj/xABGEAACAgAEAwUDBgoIBwEAAAAAAQIDBBESEwUhYQYHMUFRFHGxIjKBkaHwI0JSVGJykpPB0QgzQ3OCorLSFxg0U2PC8RX/xAAUAQEAAAAAAAAAAAAAAAAAAAAA/8QAFBEBAAAAAAAAAAAAAAAAAAAAAP/aAAwDAQACEQMRAD8AzowLFWXRrLI1AURrJKsvVZNVgDqsdVBKrJKoAXbFthagOodABNsW0F7SFsACbIzq9wW6Btl+n8QA9roNthm30GcABNsi4BmkTgAFo6DOAY4EXAAN1kXV7g7QRdYADpI7Qc6vvyIuoAF1EHUHuohKoACVRCVYdKkrdXvAClWVuAc6iqVYAUoMqlENlUVSrADlAqlEMnWUzgAJKJXpCZQK3AD38aSyNARCotjUAMqWSVT9AtVE1UAHtdCSqDNokqgA9oWyHKoWz7gANkWyH7HQbZAB2hbYdsjbIAWgbSHbA3s4AOheg20vQNeH6EdjoAHsEXh+ga6RnSAC8P0IOjoH7LGdQGe6CLp6Gg6iLpAznSRdJoukg6AM51EJVGi6CEsOBmOsrlWaM8OVSoAzZVlU6jRnQUToAzp1FM6jQnSDzqAz51FTgGzrKXWB0qFRdGkzOGdrsHdkoYiCf5M/wUvqnlmb9dWfNeHr5MAeNJNUhMaSxVACKklsBapJbQASpJRqDVSLZAD2RbAbtD7QADoG2DQ2RtkADZG2TQ2RnSBn7QnUaGyRdP35AZ7o6DOg0HT0GdQGc6BnhzQ2vvyGdHQDNeH6EXhzT2ehF09AMt4Yi8OabpIugDLlhit4Y1XQVyw4GTPDlU8OzWlh/vzKZ0AZE6uhROvobE6Qeyr75AY9lfQGsga9lPuBbaegGTZWDyqNO2roCyr6AcyUzQ4b2gvoedF1kOkZNL6Y+DMvMfMDoXCu+HE15K+Fdy83ltTy98fk/wCU9nwnvcwVuSt3KJfpR1wz/Wj/ABSOFKRJSA+pOG8UpvWeHursX6E4ya96XNBypPlGq9xecW0/JptNfSj0fDe8XH0coYqbS/FsytX+fNgfRmyPsnG8B364mPK6imzrHXU/i19htYTv4rbW7hJJebhZGX2OK+IHStkfaMng/b3A4lLbxMIyf4ljVU0/TKXJ/Q2eiUE1mvDyfkwA9oW0G7QtoALaG2g7aFtAA7IzpDtkHpxVc5OELK5SXzoxnCUovrFPNAUbA2wHukbaAA2CLoNDZG2QM90EXQaOyRdIGc6PvyIOk03SQdIGZKghKg1HSQlQBkyw5VOg1pUFMsOBkToB7KDYnQDW0AY1tIHbSbdtAFdQBiW0gkqjXvpApV8wOL5DnZZf0fV+LjX9NP8AKwg/6PUvLGx/cy/3gcdEdh/5eZ/nsP3M/wDeL/l4s/Pa/wB1Z/uA49mPqOvS/o73eWMp+mu1FVn9HjE/i4rDv3q5f+rA5OpklM6JjO4TiMfmbFn6tulv9uMfiefx/dnxKnPcwV2S8XCKuX11tgedUzT4Z2jxOH/6fEW19ITnFfs55GbbTKDcZxaa8U04te9Pmh4v0A9nhe9ziUOXtOr9eumf2uOZpUd9+PXzlRL31Zf6ZI5+o5+AzQHS/wDjvjMv6nDe/Td8N0AxvfXxCayjOqv+7qjn9c9R4HJ+X/0Sh+U8vtb+j+YGrxLthi7897FXTT8U7JqP7KeX2GXXdKDUlnF+MXzi8s/FM9njO6PFxwS4hVKq2p1wuSrdm7tSjqctMoLwXik/J+hod2uzxGmfBMb45Tt4fby3KLVzsri34xa+Vp8HlL1WQY3A+1HFtEng7cVZCGnXpU8QoZ56c01LLPJ/Ue37H9tuNXX11TwrshqirZ2USo0wb+VJ2LTFNLn4P3M8htYrs9xSDm9SWTbjqVeLw0nlJLP3eD+bKK6Z/R/D8dC+qF9MtddkVKEvHNNfY/JryaAfQLQX6RaQBtsbbCXAbQAM6+hF1BWgZwAEdZCVQa4EHAAGVRXKoPlWVyqAzZ0g1lJqTqB7KgMi2kBupNq6oBvrAw76jPnVzNrEVmdZDmB0yCLUimLLEwLEiSRBE0BJIcimSzAcfIbMdMDG7SdjsLjo6cVTGUsmo2L5NsPdNc/oea6HAe2XdJi8FKU64O6hN6ba05OMfLcgucX18Op9MZjgfGWpx8SyqSbSlnlms2vFLPyPqjtJ2AwWOTWJojq8ra/wdqfrrXj/AIszkfb3uSlhKZYrATnbXBN21zUdyEPOcXFJTS81kmlz5gdS7AcA4dXhoW8OjXNSXO5pTulLLmpyazhL9Hll6Hhu/PsPXGmHEMLTCGiWnFbcVDUptaLJJcuUvk5/po5b2X7X4jAXK7DWafDXB5uu2P5M4+a6+K8mjtfGu1lfF+AYuWHT3oVwldTnnOuULIzbX5UWoyafRrxTA2+6HiKu4PhvWtTpl765vL/K4/Wcm7x+Af8A4/FacXhE41zkr6V5QnGf4Slfo81y9J5HTe46hR4PW1+PbiJP37mnl9EUbPbzsLVxSiNVspQnXJypsik9EmsmnF/Oi1ly5eC5gT7R9lcLxbDVq5NxajbRZBqM4a455xlk1k01mmsnkvRBXZTsxDAYaOEqnOcIynJOxpyzlLN+CSS6JFvZjgnseEpwm47NqGjW0ouSzb8M+SWeSXojUAbIWQ4gItC0jiAjpGyJCYENJFomxmBVKJCUS5lcgB5xKLIBU0UWAA2xAb4GlagG9AZGJiZ1keZq4ky7fED38ZFkZAsJlqmAQpE0wdTJqYFykSUilSH1AXah1Ip1EtQFuolmU6h9QFuY+ZVqH1Acl7wu5KNsp4vhmUZvOU8O8ownLxbqfhB/ovl1XgZPc12WxtHEnZdRbTXCu2NzsjKtWOSWitZ/O+UlLl4aTuOoWoCVcFFKMUopeCSUUvckTzK9QtYFmYsyvULUBZmNKWXNgNPGaZ2yohdXK2HOdanFziusc814o8J34cOxNuBhPDanXVOc8VCLebhpWmeX40Y/KzXXPybQdJUhNnyx2V7ycZgGlVY51Z/KpsznW/XT5wfWLR3Dsj3sYTGxUZTVF3JOqxpKUv8Ax2PlJdOT6Ae3zGzIahtQE2yLZHURcgJORCTGciDmApyB7GTlIosmBTbIBuYTbIBvkADiWZdsuZoYmRmWPmB7WFhbGwzo2l0bQDlMnrAlYSVgBqmSUwNWD7gBmsfWCbo+6AYrB9YIrR1aAXuDqwF3RboBe4LcBN0W6AYrB9wD3R3b6AXYnVKEowlpk4yUJZJ6JOLSll55Pn9BwLsb3gYvCcTVGNvsnXK2VOJjZN2RhNz0bsW/DTLJ8vLMv4/2v43grnbiW4wcmo/Irnh3z+bFpfFpng+0XGPasRPF6I1ysalZGGendy+VNZ+Gppv3tgep47ivYu0c7INpQxkLH5fItcZzi36ZWSXuOjd6fbzEcOxOF2HB1TjZK2uUU93RNJrV4xWlrmvP1OEcR4rZiLN6+TnY1CMpvxnoioxcn5vJJZ9D0fbLtZHHYbBTlKTxFNdlWITXKXyk4WqXm5Jc16gdI7Sd0OHx0Y43h8lh5WwhYq3HOmanHUnkudbyflmuhxrifC7MNdPD3LKdcnGaTUlmvRrxR7zg/fDbRw6GFjWndX+DrseWmNKWUHp85pZr05LxPAYzEytslbY3Kc5SlOT8ZSk822B6DgHeJjcJkqb5OC/s7HuV5emUvD6GjrPZLvjw+KcacSti2WSTbzqnL0Un8x9H9ZwGNTLIJLxA+uXYRdh80cN7w8Zh4uNOIsSflNq1LrHWnp+gIXevxDLL2l/TCnP69IH0a7Cm7Exis5SS97S+J8z4vtxi7Pn4m59NycV9UWkZV3EJS5ybfvbfxA+k8d2ywdX9ZiqV0U1N/VHNnnsd3t4GHzZ2WfqVyX2zyODO4Z2AdZx3fVD+yw0n6Oc1H7Ip/EwMb3t4mXzIVQX6spv65P8AgeDcxtQHosV27xk/G+S6RUYfBGfLtFiHzd9v7c/5mY5DagPpeFpdGwy4Wl0bQNJWdSasM9Wk94A9WElaZ6uHV4GgrSStM9XkleAfukt4z1iCaxABu8LeA98dXgGbot4Dd4zuAN3hb4C7RnaAZa4zi4zSlF8nGSUlJejT5M8H2i7o8Ldqsw2dFjzajHnVKfknB/NWf5LyXoev3uo+8B8xYzBzqsnVbFxnBuMovk1JPJoocnlln9B9NY3A1XLK6uua9JwhP4oxMV2EwFiaeFrWfnDVW17nFoDgMbC1YpnWuId0GFn/AFNltT98bYr6Hz+0x/8AgxPV/wBVHT/dyz+rVkBz2WJI7p1PDdzdK/rcRbL9WMIfHM0K+6jArx3pe+zL4RQHGnYPrOpcQ7n6Xm6MROHpGajYvrWlgeE7nP8AvYpe6utv7ZSXwA5y5DazpOK7no5fgsU8/wBOvl9cZcjIv7qMUvmzpl/inH4xA8brG1npbu7bGx/s4P3WV/xaALuxuMj44az6Ep/6WwMnUNqD32bxP5vd+7n/ACJLszivze39lr4gZ2oWo1YdksU/7Fr3uC+LCI9ib346F01N/BAdjhcXRvMuFpbG4DTjiCaxBmq0nGwDRV4++Z+8Ld6gaKvJK8zN0ffA01ch1cZiv6jq8DT3eot4zN8XtIGk7iPtBnb/AKMXtLA0d8XtBnLEj+0gaHtA3tBn+0ffkL2gDQ9pG9oM/fGeI9wGg7xt/qZ2+M8QBo7/AFF7R1M32jqL2jqBo+0DPEGd7R1Gd4B7xBXK8CdxCVwBkrymdoLK4qlcARO0FstK52g87AHssBZW8xrbAaVgGxXaXRtM+FpdG4A6NpNXAUbiasAM3xe0Au4M7AC/aEP7QBbgt0A5YjqSVyAN0fcAO3eo251AXMi5AHua9RtXUz90i72Bpa+otx+pnLEsmsQAdusZ2P0AvafUffALdrI74Lv9RO/qAS7yO+Cu7qR3wC98W+B7w26AZvDb4JvITt6gEO8i7wd2Ig7OoBLtK5Wg8rSErQLpWlM7SqVhTOwB7LAd2DTsKJTA1YyJxsBIssUgDITJqQJGRdGQBGsWsrUhnICzcGdpDMZgS3ySvKcxswClcRdpQmO4gW7o259/QryIuQF24OrQdzGcgCd778hbwLmLUAS7iLuB9RGUgCHZ1IuwH1sbWARuDbhSJMCx29Rt7qVNkJSAv3xpXFBFsC52EXYUtjNgWSt6lU7SEpFU2A87Sh2DzK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data:image/jpeg;base64,/9j/4AAQSkZJRgABAQAAAQABAAD/2wCEAAkGBhQSEBQPDxIUFRQUFA8UDxQUFRAQFA8PFBAVFBQQFBQXGyYeFxkjGRQUHy8gJCcpLC0sFR4xQTAqNSYrLSkBCQoKBQUFDQUFDSkYEhgpKSkpKSkpKSkpKSkpKSkpKSkpKSkpKSkpKSkpKSkpKSkpKSkpKSkpKSkpKSkpKSkpKf/AABEIALwBDAMBIgACEQEDEQH/xAAcAAABBQEBAQAAAAAAAAAAAAAEAAECAwUHBgj/xABGEAACAgAEAwUDBgoIBwEAAAAAAQIDBBESEwUhYQYHMUFRFHGxIjKBkaHwI0JSVGJykpPB0QgzQ3OCorLSFxg0U2PC8RX/xAAUAQEAAAAAAAAAAAAAAAAAAAAA/8QAFBEBAAAAAAAAAAAAAAAAAAAAAP/aAAwDAQACEQMRAD8AzowLFWXRrLI1AURrJKsvVZNVgDqsdVBKrJKoAXbFthagOodABNsW0F7SFsACbIzq9wW6Btl+n8QA9roNthm30GcABNsi4BmkTgAFo6DOAY4EXAAN1kXV7g7QRdYADpI7Qc6vvyIuoAF1EHUHuohKoACVRCVYdKkrdXvAClWVuAc6iqVYAUoMqlENlUVSrADlAqlEMnWUzgAJKJXpCZQK3AD38aSyNARCotjUAMqWSVT9AtVE1UAHtdCSqDNokqgA9oWyHKoWz7gANkWyH7HQbZAB2hbYdsjbIAWgbSHbA3s4AOheg20vQNeH6EdjoAHsEXh+ga6RnSAC8P0IOjoH7LGdQGe6CLp6Gg6iLpAznSRdJoukg6AM51EJVGi6CEsOBmOsrlWaM8OVSoAzZVlU6jRnQUToAzp1FM6jQnSDzqAz51FTgGzrKXWB0qFRdGkzOGdrsHdkoYiCf5M/wUvqnlmb9dWfNeHr5MAeNJNUhMaSxVACKklsBapJbQASpJRqDVSLZAD2RbAbtD7QADoG2DQ2RtkADZG2TQ2RnSBn7QnUaGyRdP35AZ7o6DOg0HT0GdQGc6BnhzQ2vvyGdHQDNeH6EXhzT2ehF09AMt4Yi8OabpIugDLlhit4Y1XQVyw4GTPDlU8OzWlh/vzKZ0AZE6uhROvobE6Qeyr75AY9lfQGsga9lPuBbaegGTZWDyqNO2roCyr6AcyUzQ4b2gvoedF1kOkZNL6Y+DMvMfMDoXCu+HE15K+Fdy83ltTy98fk/wCU9nwnvcwVuSt3KJfpR1wz/Wj/ABSOFKRJSA+pOG8UpvWeHursX6E4ya96XNBypPlGq9xecW0/JptNfSj0fDe8XH0coYqbS/FsytX+fNgfRmyPsnG8B364mPK6imzrHXU/i19htYTv4rbW7hJJebhZGX2OK+IHStkfaMng/b3A4lLbxMIyf4ljVU0/TKXJ/Q2eiUE1mvDyfkwA9oW0G7QtoALaG2g7aFtAA7IzpDtkHpxVc5OELK5SXzoxnCUovrFPNAUbA2wHukbaAA2CLoNDZG2QM90EXQaOyRdIGc6PvyIOk03SQdIGZKghKg1HSQlQBkyw5VOg1pUFMsOBkToB7KDYnQDW0AY1tIHbSbdtAFdQBiW0gkqjXvpApV8wOL5DnZZf0fV+LjX9NP8AKwg/6PUvLGx/cy/3gcdEdh/5eZ/nsP3M/wDeL/l4s/Pa/wB1Z/uA49mPqOvS/o73eWMp+mu1FVn9HjE/i4rDv3q5f+rA5OpklM6JjO4TiMfmbFn6tulv9uMfiefx/dnxKnPcwV2S8XCKuX11tgedUzT4Z2jxOH/6fEW19ITnFfs55GbbTKDcZxaa8U04te9Pmh4v0A9nhe9ziUOXtOr9eumf2uOZpUd9+PXzlRL31Zf6ZI5+o5+AzQHS/wDjvjMv6nDe/Td8N0AxvfXxCayjOqv+7qjn9c9R4HJ+X/0Sh+U8vtb+j+YGrxLthi7897FXTT8U7JqP7KeX2GXXdKDUlnF+MXzi8s/FM9njO6PFxwS4hVKq2p1wuSrdm7tSjqctMoLwXik/J+hod2uzxGmfBMb45Tt4fby3KLVzsri34xa+Vp8HlL1WQY3A+1HFtEng7cVZCGnXpU8QoZ56c01LLPJ/Ue37H9tuNXX11TwrshqirZ2USo0wb+VJ2LTFNLn4P3M8htYrs9xSDm9SWTbjqVeLw0nlJLP3eD+bKK6Z/R/D8dC+qF9MtddkVKEvHNNfY/JryaAfQLQX6RaQBtsbbCXAbQAM6+hF1BWgZwAEdZCVQa4EHAAGVRXKoPlWVyqAzZ0g1lJqTqB7KgMi2kBupNq6oBvrAw76jPnVzNrEVmdZDmB0yCLUimLLEwLEiSRBE0BJIcimSzAcfIbMdMDG7SdjsLjo6cVTGUsmo2L5NsPdNc/oea6HAe2XdJi8FKU64O6hN6ba05OMfLcgucX18Op9MZjgfGWpx8SyqSbSlnlms2vFLPyPqjtJ2AwWOTWJojq8ra/wdqfrrXj/AIszkfb3uSlhKZYrATnbXBN21zUdyEPOcXFJTS81kmlz5gdS7AcA4dXhoW8OjXNSXO5pTulLLmpyazhL9Hll6Hhu/PsPXGmHEMLTCGiWnFbcVDUptaLJJcuUvk5/po5b2X7X4jAXK7DWafDXB5uu2P5M4+a6+K8mjtfGu1lfF+AYuWHT3oVwldTnnOuULIzbX5UWoyafRrxTA2+6HiKu4PhvWtTpl765vL/K4/Wcm7x+Af8A4/FacXhE41zkr6V5QnGf4Slfo81y9J5HTe46hR4PW1+PbiJP37mnl9EUbPbzsLVxSiNVspQnXJypsik9EmsmnF/Oi1ly5eC5gT7R9lcLxbDVq5NxajbRZBqM4a455xlk1k01mmsnkvRBXZTsxDAYaOEqnOcIynJOxpyzlLN+CSS6JFvZjgnseEpwm47NqGjW0ouSzb8M+SWeSXojUAbIWQ4gItC0jiAjpGyJCYENJFomxmBVKJCUS5lcgB5xKLIBU0UWAA2xAb4GlagG9AZGJiZ1keZq4ky7fED38ZFkZAsJlqmAQpE0wdTJqYFykSUilSH1AXah1Ip1EtQFuolmU6h9QFuY+ZVqH1Acl7wu5KNsp4vhmUZvOU8O8ownLxbqfhB/ovl1XgZPc12WxtHEnZdRbTXCu2NzsjKtWOSWitZ/O+UlLl4aTuOoWoCVcFFKMUopeCSUUvckTzK9QtYFmYsyvULUBZmNKWXNgNPGaZ2yohdXK2HOdanFziusc814o8J34cOxNuBhPDanXVOc8VCLebhpWmeX40Y/KzXXPybQdJUhNnyx2V7ycZgGlVY51Z/KpsznW/XT5wfWLR3Dsj3sYTGxUZTVF3JOqxpKUv8Ax2PlJdOT6Ae3zGzIahtQE2yLZHURcgJORCTGciDmApyB7GTlIosmBTbIBuYTbIBvkADiWZdsuZoYmRmWPmB7WFhbGwzo2l0bQDlMnrAlYSVgBqmSUwNWD7gBmsfWCbo+6AYrB9YIrR1aAXuDqwF3RboBe4LcBN0W6AYrB9wD3R3b6AXYnVKEowlpk4yUJZJ6JOLSll55Pn9BwLsb3gYvCcTVGNvsnXK2VOJjZN2RhNz0bsW/DTLJ8vLMv4/2v43grnbiW4wcmo/Irnh3z+bFpfFpng+0XGPasRPF6I1ysalZGGendy+VNZ+Gppv3tgep47ivYu0c7INpQxkLH5fItcZzi36ZWSXuOjd6fbzEcOxOF2HB1TjZK2uUU93RNJrV4xWlrmvP1OEcR4rZiLN6+TnY1CMpvxnoioxcn5vJJZ9D0fbLtZHHYbBTlKTxFNdlWITXKXyk4WqXm5Jc16gdI7Sd0OHx0Y43h8lh5WwhYq3HOmanHUnkudbyflmuhxrifC7MNdPD3LKdcnGaTUlmvRrxR7zg/fDbRw6GFjWndX+DrseWmNKWUHp85pZr05LxPAYzEytslbY3Kc5SlOT8ZSk822B6DgHeJjcJkqb5OC/s7HuV5emUvD6GjrPZLvjw+KcacSti2WSTbzqnL0Un8x9H9ZwGNTLIJLxA+uXYRdh80cN7w8Zh4uNOIsSflNq1LrHWnp+gIXevxDLL2l/TCnP69IH0a7Cm7Exis5SS97S+J8z4vtxi7Pn4m59NycV9UWkZV3EJS5ybfvbfxA+k8d2ywdX9ZiqV0U1N/VHNnnsd3t4GHzZ2WfqVyX2zyODO4Z2AdZx3fVD+yw0n6Oc1H7Ip/EwMb3t4mXzIVQX6spv65P8AgeDcxtQHosV27xk/G+S6RUYfBGfLtFiHzd9v7c/5mY5DagPpeFpdGwy4Wl0bQNJWdSasM9Wk94A9WElaZ6uHV4GgrSStM9XkleAfukt4z1iCaxABu8LeA98dXgGbot4Dd4zuAN3hb4C7RnaAZa4zi4zSlF8nGSUlJejT5M8H2i7o8Ldqsw2dFjzajHnVKfknB/NWf5LyXoev3uo+8B8xYzBzqsnVbFxnBuMovk1JPJoocnlln9B9NY3A1XLK6uua9JwhP4oxMV2EwFiaeFrWfnDVW17nFoDgMbC1YpnWuId0GFn/AFNltT98bYr6Hz+0x/8AgxPV/wBVHT/dyz+rVkBz2WJI7p1PDdzdK/rcRbL9WMIfHM0K+6jArx3pe+zL4RQHGnYPrOpcQ7n6Xm6MROHpGajYvrWlgeE7nP8AvYpe6utv7ZSXwA5y5DazpOK7no5fgsU8/wBOvl9cZcjIv7qMUvmzpl/inH4xA8brG1npbu7bGx/s4P3WV/xaALuxuMj44az6Ep/6WwMnUNqD32bxP5vd+7n/ACJLszivze39lr4gZ2oWo1YdksU/7Fr3uC+LCI9ib346F01N/BAdjhcXRvMuFpbG4DTjiCaxBmq0nGwDRV4++Z+8Ld6gaKvJK8zN0ffA01ch1cZiv6jq8DT3eot4zN8XtIGk7iPtBnb/AKMXtLA0d8XtBnLEj+0gaHtA3tBn+0ffkL2gDQ9pG9oM/fGeI9wGg7xt/qZ2+M8QBo7/AFF7R1M32jqL2jqBo+0DPEGd7R1Gd4B7xBXK8CdxCVwBkrymdoLK4qlcARO0FstK52g87AHssBZW8xrbAaVgGxXaXRtM+FpdG4A6NpNXAUbiasAM3xe0Au4M7AC/aEP7QBbgt0A5YjqSVyAN0fcAO3eo251AXMi5AHua9RtXUz90i72Bpa+otx+pnLEsmsQAdusZ2P0AvafUffALdrI74Lv9RO/qAS7yO+Cu7qR3wC98W+B7w26AZvDb4JvITt6gEO8i7wd2Ig7OoBLtK5Wg8rSErQLpWlM7SqVhTOwB7LAd2DTsKJTA1YyJxsBIssUgDITJqQJGRdGQBGsWsrUhnICzcGdpDMZgS3ySvKcxswClcRdpQmO4gW7o259/QryIuQF24OrQdzGcgCd778hbwLmLUAS7iLuB9RGUgCHZ1IuwH1sbWARuDbhSJMCx29Rt7qVNkJSAv3xpXFBFsC52EXYUtjNgWSt6lU7SEpFU2A87Sh2DzKQP/9k="/>
          <p:cNvSpPr>
            <a:spLocks noChangeAspect="1" noChangeArrowheads="1"/>
          </p:cNvSpPr>
          <p:nvPr/>
        </p:nvSpPr>
        <p:spPr bwMode="auto">
          <a:xfrm>
            <a:off x="338044"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data:image/jpeg;base64,/9j/4AAQSkZJRgABAQAAAQABAAD/2wCEAAkGBhQSEBQPDxIUFRQUFA8UDxQUFRAQFA8PFBAVFBQQFBQXGyYeFxkjGRQUHy8gJCcpLC0sFR4xQTAqNSYrLSkBCQoKBQUFDQUFDSkYEhgpKSkpKSkpKSkpKSkpKSkpKSkpKSkpKSkpKSkpKSkpKSkpKSkpKSkpKSkpKSkpKSkpKf/AABEIALwBDAMBIgACEQEDEQH/xAAcAAABBQEBAQAAAAAAAAAAAAAEAAECAwUHBgj/xABGEAACAgAEAwUDBgoIBwEAAAAAAQIDBBESEwUhYQYHMUFRFHGxIjKBkaHwI0JSVGJykpPB0QgzQ3OCorLSFxg0U2PC8RX/xAAUAQEAAAAAAAAAAAAAAAAAAAAA/8QAFBEBAAAAAAAAAAAAAAAAAAAAAP/aAAwDAQACEQMRAD8AzowLFWXRrLI1AURrJKsvVZNVgDqsdVBKrJKoAXbFthagOodABNsW0F7SFsACbIzq9wW6Btl+n8QA9roNthm30GcABNsi4BmkTgAFo6DOAY4EXAAN1kXV7g7QRdYADpI7Qc6vvyIuoAF1EHUHuohKoACVRCVYdKkrdXvAClWVuAc6iqVYAUoMqlENlUVSrADlAqlEMnWUzgAJKJXpCZQK3AD38aSyNARCotjUAMqWSVT9AtVE1UAHtdCSqDNokqgA9oWyHKoWz7gANkWyH7HQbZAB2hbYdsjbIAWgbSHbA3s4AOheg20vQNeH6EdjoAHsEXh+ga6RnSAC8P0IOjoH7LGdQGe6CLp6Gg6iLpAznSRdJoukg6AM51EJVGi6CEsOBmOsrlWaM8OVSoAzZVlU6jRnQUToAzp1FM6jQnSDzqAz51FTgGzrKXWB0qFRdGkzOGdrsHdkoYiCf5M/wUvqnlmb9dWfNeHr5MAeNJNUhMaSxVACKklsBapJbQASpJRqDVSLZAD2RbAbtD7QADoG2DQ2RtkADZG2TQ2RnSBn7QnUaGyRdP35AZ7o6DOg0HT0GdQGc6BnhzQ2vvyGdHQDNeH6EXhzT2ehF09AMt4Yi8OabpIugDLlhit4Y1XQVyw4GTPDlU8OzWlh/vzKZ0AZE6uhROvobE6Qeyr75AY9lfQGsga9lPuBbaegGTZWDyqNO2roCyr6AcyUzQ4b2gvoedF1kOkZNL6Y+DMvMfMDoXCu+HE15K+Fdy83ltTy98fk/wCU9nwnvcwVuSt3KJfpR1wz/Wj/ABSOFKRJSA+pOG8UpvWeHursX6E4ya96XNBypPlGq9xecW0/JptNfSj0fDe8XH0coYqbS/FsytX+fNgfRmyPsnG8B364mPK6imzrHXU/i19htYTv4rbW7hJJebhZGX2OK+IHStkfaMng/b3A4lLbxMIyf4ljVU0/TKXJ/Q2eiUE1mvDyfkwA9oW0G7QtoALaG2g7aFtAA7IzpDtkHpxVc5OELK5SXzoxnCUovrFPNAUbA2wHukbaAA2CLoNDZG2QM90EXQaOyRdIGc6PvyIOk03SQdIGZKghKg1HSQlQBkyw5VOg1pUFMsOBkToB7KDYnQDW0AY1tIHbSbdtAFdQBiW0gkqjXvpApV8wOL5DnZZf0fV+LjX9NP8AKwg/6PUvLGx/cy/3gcdEdh/5eZ/nsP3M/wDeL/l4s/Pa/wB1Z/uA49mPqOvS/o73eWMp+mu1FVn9HjE/i4rDv3q5f+rA5OpklM6JjO4TiMfmbFn6tulv9uMfiefx/dnxKnPcwV2S8XCKuX11tgedUzT4Z2jxOH/6fEW19ITnFfs55GbbTKDcZxaa8U04te9Pmh4v0A9nhe9ziUOXtOr9eumf2uOZpUd9+PXzlRL31Zf6ZI5+o5+AzQHS/wDjvjMv6nDe/Td8N0AxvfXxCayjOqv+7qjn9c9R4HJ+X/0Sh+U8vtb+j+YGrxLthi7897FXTT8U7JqP7KeX2GXXdKDUlnF+MXzi8s/FM9njO6PFxwS4hVKq2p1wuSrdm7tSjqctMoLwXik/J+hod2uzxGmfBMb45Tt4fby3KLVzsri34xa+Vp8HlL1WQY3A+1HFtEng7cVZCGnXpU8QoZ56c01LLPJ/Ue37H9tuNXX11TwrshqirZ2USo0wb+VJ2LTFNLn4P3M8htYrs9xSDm9SWTbjqVeLw0nlJLP3eD+bKK6Z/R/D8dC+qF9MtddkVKEvHNNfY/JryaAfQLQX6RaQBtsbbCXAbQAM6+hF1BWgZwAEdZCVQa4EHAAGVRXKoPlWVyqAzZ0g1lJqTqB7KgMi2kBupNq6oBvrAw76jPnVzNrEVmdZDmB0yCLUimLLEwLEiSRBE0BJIcimSzAcfIbMdMDG7SdjsLjo6cVTGUsmo2L5NsPdNc/oea6HAe2XdJi8FKU64O6hN6ba05OMfLcgucX18Op9MZjgfGWpx8SyqSbSlnlms2vFLPyPqjtJ2AwWOTWJojq8ra/wdqfrrXj/AIszkfb3uSlhKZYrATnbXBN21zUdyEPOcXFJTS81kmlz5gdS7AcA4dXhoW8OjXNSXO5pTulLLmpyazhL9Hll6Hhu/PsPXGmHEMLTCGiWnFbcVDUptaLJJcuUvk5/po5b2X7X4jAXK7DWafDXB5uu2P5M4+a6+K8mjtfGu1lfF+AYuWHT3oVwldTnnOuULIzbX5UWoyafRrxTA2+6HiKu4PhvWtTpl765vL/K4/Wcm7x+Af8A4/FacXhE41zkr6V5QnGf4Slfo81y9J5HTe46hR4PW1+PbiJP37mnl9EUbPbzsLVxSiNVspQnXJypsik9EmsmnF/Oi1ly5eC5gT7R9lcLxbDVq5NxajbRZBqM4a455xlk1k01mmsnkvRBXZTsxDAYaOEqnOcIynJOxpyzlLN+CSS6JFvZjgnseEpwm47NqGjW0ouSzb8M+SWeSXojUAbIWQ4gItC0jiAjpGyJCYENJFomxmBVKJCUS5lcgB5xKLIBU0UWAA2xAb4GlagG9AZGJiZ1keZq4ky7fED38ZFkZAsJlqmAQpE0wdTJqYFykSUilSH1AXah1Ip1EtQFuolmU6h9QFuY+ZVqH1Acl7wu5KNsp4vhmUZvOU8O8ownLxbqfhB/ovl1XgZPc12WxtHEnZdRbTXCu2NzsjKtWOSWitZ/O+UlLl4aTuOoWoCVcFFKMUopeCSUUvckTzK9QtYFmYsyvULUBZmNKWXNgNPGaZ2yohdXK2HOdanFziusc814o8J34cOxNuBhPDanXVOc8VCLebhpWmeX40Y/KzXXPybQdJUhNnyx2V7ycZgGlVY51Z/KpsznW/XT5wfWLR3Dsj3sYTGxUZTVF3JOqxpKUv8Ax2PlJdOT6Ae3zGzIahtQE2yLZHURcgJORCTGciDmApyB7GTlIosmBTbIBuYTbIBvkADiWZdsuZoYmRmWPmB7WFhbGwzo2l0bQDlMnrAlYSVgBqmSUwNWD7gBmsfWCbo+6AYrB9YIrR1aAXuDqwF3RboBe4LcBN0W6AYrB9wD3R3b6AXYnVKEowlpk4yUJZJ6JOLSll55Pn9BwLsb3gYvCcTVGNvsnXK2VOJjZN2RhNz0bsW/DTLJ8vLMv4/2v43grnbiW4wcmo/Irnh3z+bFpfFpng+0XGPasRPF6I1ysalZGGendy+VNZ+Gppv3tgep47ivYu0c7INpQxkLH5fItcZzi36ZWSXuOjd6fbzEcOxOF2HB1TjZK2uUU93RNJrV4xWlrmvP1OEcR4rZiLN6+TnY1CMpvxnoioxcn5vJJZ9D0fbLtZHHYbBTlKTxFNdlWITXKXyk4WqXm5Jc16gdI7Sd0OHx0Y43h8lh5WwhYq3HOmanHUnkudbyflmuhxrifC7MNdPD3LKdcnGaTUlmvRrxR7zg/fDbRw6GFjWndX+DrseWmNKWUHp85pZr05LxPAYzEytslbY3Kc5SlOT8ZSk822B6DgHeJjcJkqb5OC/s7HuV5emUvD6GjrPZLvjw+KcacSti2WSTbzqnL0Un8x9H9ZwGNTLIJLxA+uXYRdh80cN7w8Zh4uNOIsSflNq1LrHWnp+gIXevxDLL2l/TCnP69IH0a7Cm7Exis5SS97S+J8z4vtxi7Pn4m59NycV9UWkZV3EJS5ybfvbfxA+k8d2ywdX9ZiqV0U1N/VHNnnsd3t4GHzZ2WfqVyX2zyODO4Z2AdZx3fVD+yw0n6Oc1H7Ip/EwMb3t4mXzIVQX6spv65P8AgeDcxtQHosV27xk/G+S6RUYfBGfLtFiHzd9v7c/5mY5DagPpeFpdGwy4Wl0bQNJWdSasM9Wk94A9WElaZ6uHV4GgrSStM9XkleAfukt4z1iCaxABu8LeA98dXgGbot4Dd4zuAN3hb4C7RnaAZa4zi4zSlF8nGSUlJejT5M8H2i7o8Ldqsw2dFjzajHnVKfknB/NWf5LyXoev3uo+8B8xYzBzqsnVbFxnBuMovk1JPJoocnlln9B9NY3A1XLK6uua9JwhP4oxMV2EwFiaeFrWfnDVW17nFoDgMbC1YpnWuId0GFn/AFNltT98bYr6Hz+0x/8AgxPV/wBVHT/dyz+rVkBz2WJI7p1PDdzdK/rcRbL9WMIfHM0K+6jArx3pe+zL4RQHGnYPrOpcQ7n6Xm6MROHpGajYvrWlgeE7nP8AvYpe6utv7ZSXwA5y5DazpOK7no5fgsU8/wBOvl9cZcjIv7qMUvmzpl/inH4xA8brG1npbu7bGx/s4P3WV/xaALuxuMj44az6Ep/6WwMnUNqD32bxP5vd+7n/ACJLszivze39lr4gZ2oWo1YdksU/7Fr3uC+LCI9ib346F01N/BAdjhcXRvMuFpbG4DTjiCaxBmq0nGwDRV4++Z+8Ld6gaKvJK8zN0ffA01ch1cZiv6jq8DT3eot4zN8XtIGk7iPtBnb/AKMXtLA0d8XtBnLEj+0gaHtA3tBn+0ffkL2gDQ9pG9oM/fGeI9wGg7xt/qZ2+M8QBo7/AFF7R1M32jqL2jqBo+0DPEGd7R1Gd4B7xBXK8CdxCVwBkrymdoLK4qlcARO0FstK52g87AHssBZW8xrbAaVgGxXaXRtM+FpdG4A6NpNXAUbiasAM3xe0Au4M7AC/aEP7QBbgt0A5YjqSVyAN0fcAO3eo251AXMi5AHua9RtXUz90i72Bpa+otx+pnLEsmsQAdusZ2P0AvafUffALdrI74Lv9RO/qAS7yO+Cu7qR3wC98W+B7w26AZvDb4JvITt6gEO8i7wd2Ig7OoBLtK5Wg8rSErQLpWlM7SqVhTOwB7LAd2DTsKJTA1YyJxsBIssUgDITJqQJGRdGQBGsWsrUhnICzcGdpDMZgS3ySvKcxswClcRdpQmO4gW7o259/QryIuQF24OrQdzGcgCd778hbwLmLUAS7iLuB9RGUgCHZ1IuwH1sbWARuDbhSJMCx29Rt7qVNkJSAv3xpXFBFsC52EXYUtjNgWSt6lU7SEpFU2A87Sh2DzK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0" descr="data:image/jpeg;base64,/9j/4AAQSkZJRgABAQAAAQABAAD/2wCEAAkGBhQSEBQPDxIUFRQUFA8UDxQUFRAQFA8PFBAVFBQQFBQXGyYeFxkjGRQUHy8gJCcpLC0sFR4xQTAqNSYrLSkBCQoKBQUFDQUFDSkYEhgpKSkpKSkpKSkpKSkpKSkpKSkpKSkpKSkpKSkpKSkpKSkpKSkpKSkpKSkpKSkpKSkpKf/AABEIALwBDAMBIgACEQEDEQH/xAAcAAABBQEBAQAAAAAAAAAAAAAEAAECAwUHBgj/xABGEAACAgAEAwUDBgoIBwEAAAAAAQIDBBESEwUhYQYHMUFRFHGxIjKBkaHwI0JSVGJykpPB0QgzQ3OCorLSFxg0U2PC8RX/xAAUAQEAAAAAAAAAAAAAAAAAAAAA/8QAFBEBAAAAAAAAAAAAAAAAAAAAAP/aAAwDAQACEQMRAD8AzowLFWXRrLI1AURrJKsvVZNVgDqsdVBKrJKoAXbFthagOodABNsW0F7SFsACbIzq9wW6Btl+n8QA9roNthm30GcABNsi4BmkTgAFo6DOAY4EXAAN1kXV7g7QRdYADpI7Qc6vvyIuoAF1EHUHuohKoACVRCVYdKkrdXvAClWVuAc6iqVYAUoMqlENlUVSrADlAqlEMnWUzgAJKJXpCZQK3AD38aSyNARCotjUAMqWSVT9AtVE1UAHtdCSqDNokqgA9oWyHKoWz7gANkWyH7HQbZAB2hbYdsjbIAWgbSHbA3s4AOheg20vQNeH6EdjoAHsEXh+ga6RnSAC8P0IOjoH7LGdQGe6CLp6Gg6iLpAznSRdJoukg6AM51EJVGi6CEsOBmOsrlWaM8OVSoAzZVlU6jRnQUToAzp1FM6jQnSDzqAz51FTgGzrKXWB0qFRdGkzOGdrsHdkoYiCf5M/wUvqnlmb9dWfNeHr5MAeNJNUhMaSxVACKklsBapJbQASpJRqDVSLZAD2RbAbtD7QADoG2DQ2RtkADZG2TQ2RnSBn7QnUaGyRdP35AZ7o6DOg0HT0GdQGc6BnhzQ2vvyGdHQDNeH6EXhzT2ehF09AMt4Yi8OabpIugDLlhit4Y1XQVyw4GTPDlU8OzWlh/vzKZ0AZE6uhROvobE6Qeyr75AY9lfQGsga9lPuBbaegGTZWDyqNO2roCyr6AcyUzQ4b2gvoedF1kOkZNL6Y+DMvMfMDoXCu+HE15K+Fdy83ltTy98fk/wCU9nwnvcwVuSt3KJfpR1wz/Wj/ABSOFKRJSA+pOG8UpvWeHursX6E4ya96XNBypPlGq9xecW0/JptNfSj0fDe8XH0coYqbS/FsytX+fNgfRmyPsnG8B364mPK6imzrHXU/i19htYTv4rbW7hJJebhZGX2OK+IHStkfaMng/b3A4lLbxMIyf4ljVU0/TKXJ/Q2eiUE1mvDyfkwA9oW0G7QtoALaG2g7aFtAA7IzpDtkHpxVc5OELK5SXzoxnCUovrFPNAUbA2wHukbaAA2CLoNDZG2QM90EXQaOyRdIGc6PvyIOk03SQdIGZKghKg1HSQlQBkyw5VOg1pUFMsOBkToB7KDYnQDW0AY1tIHbSbdtAFdQBiW0gkqjXvpApV8wOL5DnZZf0fV+LjX9NP8AKwg/6PUvLGx/cy/3gcdEdh/5eZ/nsP3M/wDeL/l4s/Pa/wB1Z/uA49mPqOvS/o73eWMp+mu1FVn9HjE/i4rDv3q5f+rA5OpklM6JjO4TiMfmbFn6tulv9uMfiefx/dnxKnPcwV2S8XCKuX11tgedUzT4Z2jxOH/6fEW19ITnFfs55GbbTKDcZxaa8U04te9Pmh4v0A9nhe9ziUOXtOr9eumf2uOZpUd9+PXzlRL31Zf6ZI5+o5+AzQHS/wDjvjMv6nDe/Td8N0AxvfXxCayjOqv+7qjn9c9R4HJ+X/0Sh+U8vtb+j+YGrxLthi7897FXTT8U7JqP7KeX2GXXdKDUlnF+MXzi8s/FM9njO6PFxwS4hVKq2p1wuSrdm7tSjqctMoLwXik/J+hod2uzxGmfBMb45Tt4fby3KLVzsri34xa+Vp8HlL1WQY3A+1HFtEng7cVZCGnXpU8QoZ56c01LLPJ/Ue37H9tuNXX11TwrshqirZ2USo0wb+VJ2LTFNLn4P3M8htYrs9xSDm9SWTbjqVeLw0nlJLP3eD+bKK6Z/R/D8dC+qF9MtddkVKEvHNNfY/JryaAfQLQX6RaQBtsbbCXAbQAM6+hF1BWgZwAEdZCVQa4EHAAGVRXKoPlWVyqAzZ0g1lJqTqB7KgMi2kBupNq6oBvrAw76jPnVzNrEVmdZDmB0yCLUimLLEwLEiSRBE0BJIcimSzAcfIbMdMDG7SdjsLjo6cVTGUsmo2L5NsPdNc/oea6HAe2XdJi8FKU64O6hN6ba05OMfLcgucX18Op9MZjgfGWpx8SyqSbSlnlms2vFLPyPqjtJ2AwWOTWJojq8ra/wdqfrrXj/AIszkfb3uSlhKZYrATnbXBN21zUdyEPOcXFJTS81kmlz5gdS7AcA4dXhoW8OjXNSXO5pTulLLmpyazhL9Hll6Hhu/PsPXGmHEMLTCGiWnFbcVDUptaLJJcuUvk5/po5b2X7X4jAXK7DWafDXB5uu2P5M4+a6+K8mjtfGu1lfF+AYuWHT3oVwldTnnOuULIzbX5UWoyafRrxTA2+6HiKu4PhvWtTpl765vL/K4/Wcm7x+Af8A4/FacXhE41zkr6V5QnGf4Slfo81y9J5HTe46hR4PW1+PbiJP37mnl9EUbPbzsLVxSiNVspQnXJypsik9EmsmnF/Oi1ly5eC5gT7R9lcLxbDVq5NxajbRZBqM4a455xlk1k01mmsnkvRBXZTsxDAYaOEqnOcIynJOxpyzlLN+CSS6JFvZjgnseEpwm47NqGjW0ouSzb8M+SWeSXojUAbIWQ4gItC0jiAjpGyJCYENJFomxmBVKJCUS5lcgB5xKLIBU0UWAA2xAb4GlagG9AZGJiZ1keZq4ky7fED38ZFkZAsJlqmAQpE0wdTJqYFykSUilSH1AXah1Ip1EtQFuolmU6h9QFuY+ZVqH1Acl7wu5KNsp4vhmUZvOU8O8ownLxbqfhB/ovl1XgZPc12WxtHEnZdRbTXCu2NzsjKtWOSWitZ/O+UlLl4aTuOoWoCVcFFKMUopeCSUUvckTzK9QtYFmYsyvULUBZmNKWXNgNPGaZ2yohdXK2HOdanFziusc814o8J34cOxNuBhPDanXVOc8VCLebhpWmeX40Y/KzXXPybQdJUhNnyx2V7ycZgGlVY51Z/KpsznW/XT5wfWLR3Dsj3sYTGxUZTVF3JOqxpKUv8Ax2PlJdOT6Ae3zGzIahtQE2yLZHURcgJORCTGciDmApyB7GTlIosmBTbIBuYTbIBvkADiWZdsuZoYmRmWPmB7WFhbGwzo2l0bQDlMnrAlYSVgBqmSUwNWD7gBmsfWCbo+6AYrB9YIrR1aAXuDqwF3RboBe4LcBN0W6AYrB9wD3R3b6AXYnVKEowlpk4yUJZJ6JOLSll55Pn9BwLsb3gYvCcTVGNvsnXK2VOJjZN2RhNz0bsW/DTLJ8vLMv4/2v43grnbiW4wcmo/Irnh3z+bFpfFpng+0XGPasRPF6I1ysalZGGendy+VNZ+Gppv3tgep47ivYu0c7INpQxkLH5fItcZzi36ZWSXuOjd6fbzEcOxOF2HB1TjZK2uUU93RNJrV4xWlrmvP1OEcR4rZiLN6+TnY1CMpvxnoioxcn5vJJZ9D0fbLtZHHYbBTlKTxFNdlWITXKXyk4WqXm5Jc16gdI7Sd0OHx0Y43h8lh5WwhYq3HOmanHUnkudbyflmuhxrifC7MNdPD3LKdcnGaTUlmvRrxR7zg/fDbRw6GFjWndX+DrseWmNKWUHp85pZr05LxPAYzEytslbY3Kc5SlOT8ZSk822B6DgHeJjcJkqb5OC/s7HuV5emUvD6GjrPZLvjw+KcacSti2WSTbzqnL0Un8x9H9ZwGNTLIJLxA+uXYRdh80cN7w8Zh4uNOIsSflNq1LrHWnp+gIXevxDLL2l/TCnP69IH0a7Cm7Exis5SS97S+J8z4vtxi7Pn4m59NycV9UWkZV3EJS5ybfvbfxA+k8d2ywdX9ZiqV0U1N/VHNnnsd3t4GHzZ2WfqVyX2zyODO4Z2AdZx3fVD+yw0n6Oc1H7Ip/EwMb3t4mXzIVQX6spv65P8AgeDcxtQHosV27xk/G+S6RUYfBGfLtFiHzd9v7c/5mY5DagPpeFpdGwy4Wl0bQNJWdSasM9Wk94A9WElaZ6uHV4GgrSStM9XkleAfukt4z1iCaxABu8LeA98dXgGbot4Dd4zuAN3hb4C7RnaAZa4zi4zSlF8nGSUlJejT5M8H2i7o8Ldqsw2dFjzajHnVKfknB/NWf5LyXoev3uo+8B8xYzBzqsnVbFxnBuMovk1JPJoocnlln9B9NY3A1XLK6uua9JwhP4oxMV2EwFiaeFrWfnDVW17nFoDgMbC1YpnWuId0GFn/AFNltT98bYr6Hz+0x/8AgxPV/wBVHT/dyz+rVkBz2WJI7p1PDdzdK/rcRbL9WMIfHM0K+6jArx3pe+zL4RQHGnYPrOpcQ7n6Xm6MROHpGajYvrWlgeE7nP8AvYpe6utv7ZSXwA5y5DazpOK7no5fgsU8/wBOvl9cZcjIv7qMUvmzpl/inH4xA8brG1npbu7bGx/s4P3WV/xaALuxuMj44az6Ep/6WwMnUNqD32bxP5vd+7n/ACJLszivze39lr4gZ2oWo1YdksU/7Fr3uC+LCI9ib346F01N/BAdjhcXRvMuFpbG4DTjiCaxBmq0nGwDRV4++Z+8Ld6gaKvJK8zN0ffA01ch1cZiv6jq8DT3eot4zN8XtIGk7iPtBnb/AKMXtLA0d8XtBnLEj+0gaHtA3tBn+0ffkL2gDQ9pG9oM/fGeI9wGg7xt/qZ2+M8QBo7/AFF7R1M32jqL2jqBo+0DPEGd7R1Gd4B7xBXK8CdxCVwBkrymdoLK4qlcARO0FstK52g87AHssBZW8xrbAaVgGxXaXRtM+FpdG4A6NpNXAUbiasAM3xe0Au4M7AC/aEP7QBbgt0A5YjqSVyAN0fcAO3eo251AXMi5AHua9RtXUz90i72Bpa+otx+pnLEsmsQAdusZ2P0AvafUffALdrI74Lv9RO/qAS7yO+Cu7qR3wC98W+B7w26AZvDb4JvITt6gEO8i7wd2Ig7OoBLtK5Wg8rSErQLpWlM7SqVhTOwB7LAd2DTsKJTA1YyJxsBIssUgDITJqQJGRdGQBGsWsrUhnICzcGdpDMZgS3ySvKcxswClcRdpQmO4gW7o259/QryIuQF24OrQdzGcgCd778hbwLmLUAS7iLuB9RGUgCHZ1IuwH1sbWARuDbhSJMCx29Rt7qVNkJSAv3xpXFBFsC52EXYUtjNgWSt6lU7SEpFU2A87Sh2DzKQ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7448769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175813" y="-14283"/>
            <a:ext cx="4016188" cy="3545672"/>
          </a:xfrm>
          <a:prstGeom prst="rect">
            <a:avLst/>
          </a:prstGeom>
        </p:spPr>
      </p:pic>
      <p:pic>
        <p:nvPicPr>
          <p:cNvPr id="4" name="Imagen 3"/>
          <p:cNvPicPr>
            <a:picLocks noChangeAspect="1"/>
          </p:cNvPicPr>
          <p:nvPr/>
        </p:nvPicPr>
        <p:blipFill>
          <a:blip r:embed="rId3"/>
          <a:stretch>
            <a:fillRect/>
          </a:stretch>
        </p:blipFill>
        <p:spPr>
          <a:xfrm>
            <a:off x="0" y="-14283"/>
            <a:ext cx="5315783" cy="3537412"/>
          </a:xfrm>
          <a:prstGeom prst="rect">
            <a:avLst/>
          </a:prstGeom>
        </p:spPr>
      </p:pic>
      <p:pic>
        <p:nvPicPr>
          <p:cNvPr id="2050" name="Picture 2" descr="http://ts2.mm.bing.net/th?id=H.4957690250330929&amp;pid=15.1&amp;H=131&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319" y="4153264"/>
            <a:ext cx="3303494" cy="270473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p:txBody>
          <a:bodyPr>
            <a:normAutofit fontScale="92500"/>
          </a:bodyPr>
          <a:lstStyle/>
          <a:p>
            <a:r>
              <a:rPr lang="es-ES" dirty="0" smtClean="0"/>
              <a:t>Confianzas depositadas en personas pueden convertirse en severas frustraciones.</a:t>
            </a:r>
          </a:p>
          <a:p>
            <a:r>
              <a:rPr lang="es-ES" dirty="0" smtClean="0"/>
              <a:t>La persona mas exquisita y a la que le entregamos todo nuestro amor puede convertirse en un proceso de conocimiento o una persona archivada que se vuelve una referencia del pasado.</a:t>
            </a:r>
          </a:p>
          <a:p>
            <a:r>
              <a:rPr lang="es-ES" dirty="0" smtClean="0"/>
              <a:t>El lugar que deja (la persona) deja de ser tan seguro y necesario.</a:t>
            </a:r>
          </a:p>
          <a:p>
            <a:r>
              <a:rPr lang="es-ES" dirty="0" smtClean="0"/>
              <a:t>Perdida de una relación afectiva</a:t>
            </a:r>
          </a:p>
          <a:p>
            <a:r>
              <a:rPr lang="es-ES" dirty="0" smtClean="0"/>
              <a:t>Cambio en el organigrama de tu personalidad</a:t>
            </a:r>
            <a:endParaRPr lang="es-ES" dirty="0"/>
          </a:p>
        </p:txBody>
      </p:sp>
      <p:sp>
        <p:nvSpPr>
          <p:cNvPr id="2" name="Título 1"/>
          <p:cNvSpPr>
            <a:spLocks noGrp="1"/>
          </p:cNvSpPr>
          <p:nvPr>
            <p:ph type="title"/>
          </p:nvPr>
        </p:nvSpPr>
        <p:spPr/>
        <p:txBody>
          <a:bodyPr/>
          <a:lstStyle/>
          <a:p>
            <a:r>
              <a:rPr lang="es-ES" dirty="0" smtClean="0"/>
              <a:t>¿Qué sucede después?</a:t>
            </a:r>
            <a:endParaRPr lang="es-ES" dirty="0"/>
          </a:p>
        </p:txBody>
      </p:sp>
    </p:spTree>
    <p:extLst>
      <p:ext uri="{BB962C8B-B14F-4D97-AF65-F5344CB8AC3E}">
        <p14:creationId xmlns:p14="http://schemas.microsoft.com/office/powerpoint/2010/main" val="3435081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s2.mm.bing.net/th?id=H.5050457281988613&amp;pid=15.1&amp;H=160&amp;W=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6978" cy="42358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s3.mm.bing.net/th?id=H.4928617646327742&amp;pid=15.1&amp;H=119&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187" y="4034118"/>
            <a:ext cx="3796813" cy="282388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699247" y="1825625"/>
            <a:ext cx="10654553" cy="4351338"/>
          </a:xfrm>
        </p:spPr>
        <p:txBody>
          <a:bodyPr/>
          <a:lstStyle/>
          <a:p>
            <a:r>
              <a:rPr lang="es-ES" dirty="0" smtClean="0"/>
              <a:t>Tienen que convencer a las dos partes (equidad).</a:t>
            </a:r>
          </a:p>
          <a:p>
            <a:r>
              <a:rPr lang="es-ES" dirty="0" smtClean="0"/>
              <a:t>Nadad de aspavientos, llantos y malestar emocional.</a:t>
            </a:r>
          </a:p>
          <a:p>
            <a:r>
              <a:rPr lang="es-ES" dirty="0" smtClean="0"/>
              <a:t>Preparar la mortaja para lo  muerto tratando de hacerlo bien para que no se descomponga en nuestras propias narices.</a:t>
            </a:r>
          </a:p>
          <a:p>
            <a:r>
              <a:rPr lang="es-ES" dirty="0" smtClean="0"/>
              <a:t>Al muerto se le entierra, hay un periodo de duelo, hay un periodo de aflicción y luego el imperio de lo actual vence lo sucedido.</a:t>
            </a:r>
            <a:endParaRPr lang="es-ES" dirty="0"/>
          </a:p>
        </p:txBody>
      </p:sp>
      <p:sp>
        <p:nvSpPr>
          <p:cNvPr id="2" name="Título 1"/>
          <p:cNvSpPr>
            <a:spLocks noGrp="1"/>
          </p:cNvSpPr>
          <p:nvPr>
            <p:ph type="title"/>
          </p:nvPr>
        </p:nvSpPr>
        <p:spPr>
          <a:xfrm>
            <a:off x="699247" y="365125"/>
            <a:ext cx="10654553" cy="1325563"/>
          </a:xfrm>
        </p:spPr>
        <p:txBody>
          <a:bodyPr>
            <a:normAutofit fontScale="90000"/>
          </a:bodyPr>
          <a:lstStyle/>
          <a:p>
            <a:r>
              <a:rPr lang="es-ES" dirty="0" smtClean="0"/>
              <a:t>El desamor tiene muchas versiones póstumas:</a:t>
            </a:r>
            <a:endParaRPr lang="es-ES" dirty="0"/>
          </a:p>
        </p:txBody>
      </p:sp>
    </p:spTree>
    <p:extLst>
      <p:ext uri="{BB962C8B-B14F-4D97-AF65-F5344CB8AC3E}">
        <p14:creationId xmlns:p14="http://schemas.microsoft.com/office/powerpoint/2010/main" val="1162296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247965" y="3053411"/>
            <a:ext cx="4944035" cy="3804589"/>
          </a:xfrm>
          <a:prstGeom prst="rect">
            <a:avLst/>
          </a:prstGeom>
        </p:spPr>
      </p:pic>
      <p:pic>
        <p:nvPicPr>
          <p:cNvPr id="4" name="Imagen 3"/>
          <p:cNvPicPr>
            <a:picLocks noChangeAspect="1"/>
          </p:cNvPicPr>
          <p:nvPr/>
        </p:nvPicPr>
        <p:blipFill>
          <a:blip r:embed="rId3"/>
          <a:stretch>
            <a:fillRect/>
          </a:stretch>
        </p:blipFill>
        <p:spPr>
          <a:xfrm>
            <a:off x="0" y="0"/>
            <a:ext cx="4746812" cy="4746812"/>
          </a:xfrm>
          <a:prstGeom prst="rect">
            <a:avLst/>
          </a:prstGeom>
        </p:spPr>
      </p:pic>
      <p:sp>
        <p:nvSpPr>
          <p:cNvPr id="3" name="Marcador de contenido 2"/>
          <p:cNvSpPr>
            <a:spLocks noGrp="1"/>
          </p:cNvSpPr>
          <p:nvPr>
            <p:ph idx="1"/>
          </p:nvPr>
        </p:nvSpPr>
        <p:spPr/>
        <p:txBody>
          <a:bodyPr>
            <a:normAutofit/>
          </a:bodyPr>
          <a:lstStyle/>
          <a:p>
            <a:r>
              <a:rPr lang="es-ES" dirty="0" smtClean="0"/>
              <a:t>La perdida amorosa por dolorosa que sea remite a la estructura, se alimenta de desencanto y lleva ala soledad y distancia de la gente.</a:t>
            </a:r>
          </a:p>
          <a:p>
            <a:r>
              <a:rPr lang="es-ES" dirty="0" smtClean="0"/>
              <a:t>“Seria más inteligente cuanto menos enganchado estuviera a una situación extinta” PIAGET.</a:t>
            </a:r>
          </a:p>
          <a:p>
            <a:r>
              <a:rPr lang="es-ES" dirty="0" smtClean="0"/>
              <a:t>Las lecciones cruciales de la vida pasan por perdidas. Vivir asumiéndolas, es la única manera de dar paso a nuevos encuentros, con nuevas experiencias, nuevas personas y nuevas verdades.</a:t>
            </a:r>
            <a:endParaRPr lang="es-ES" dirty="0"/>
          </a:p>
        </p:txBody>
      </p:sp>
      <p:sp>
        <p:nvSpPr>
          <p:cNvPr id="2" name="Título 1"/>
          <p:cNvSpPr>
            <a:spLocks noGrp="1"/>
          </p:cNvSpPr>
          <p:nvPr>
            <p:ph type="title"/>
          </p:nvPr>
        </p:nvSpPr>
        <p:spPr/>
        <p:txBody>
          <a:bodyPr/>
          <a:lstStyle/>
          <a:p>
            <a:r>
              <a:rPr lang="es-ES" dirty="0" smtClean="0"/>
              <a:t>Conclusión</a:t>
            </a:r>
            <a:endParaRPr lang="es-ES" dirty="0"/>
          </a:p>
        </p:txBody>
      </p:sp>
    </p:spTree>
    <p:extLst>
      <p:ext uri="{BB962C8B-B14F-4D97-AF65-F5344CB8AC3E}">
        <p14:creationId xmlns:p14="http://schemas.microsoft.com/office/powerpoint/2010/main" val="324277462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Amor en las manos es posib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t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TC030007980[[fn=el amor]]</Template>
  <TotalTime>154</TotalTime>
  <Words>530</Words>
  <Application>Microsoft Office PowerPoint</Application>
  <PresentationFormat>Personalizado</PresentationFormat>
  <Paragraphs>52</Paragraphs>
  <Slides>10</Slides>
  <Notes>0</Notes>
  <HiddenSlides>0</HiddenSlides>
  <MMClips>0</MMClips>
  <ScaleCrop>false</ScaleCrop>
  <HeadingPairs>
    <vt:vector size="4" baseType="variant">
      <vt:variant>
        <vt:lpstr>Tema</vt:lpstr>
      </vt:variant>
      <vt:variant>
        <vt:i4>2</vt:i4>
      </vt:variant>
      <vt:variant>
        <vt:lpstr>Títulos de diapositiva</vt:lpstr>
      </vt:variant>
      <vt:variant>
        <vt:i4>10</vt:i4>
      </vt:variant>
    </vt:vector>
  </HeadingPairs>
  <TitlesOfParts>
    <vt:vector size="12" baseType="lpstr">
      <vt:lpstr>1_Amor en las manos es posible</vt:lpstr>
      <vt:lpstr>City Template</vt:lpstr>
      <vt:lpstr>DESAMOR Carrillo Herrera Oliver Castillo Arroyo Fernanda Martínez Solano Angel Ernesto Pérez De León Alejandro Pérez Tena Víctor Franco Pedraza Frida Fernanda Suarez Cisneros Josua  Grupo 615  2013  Profesora Amalia Pichardo Hernández   </vt:lpstr>
      <vt:lpstr>¿Qué es desamor?</vt:lpstr>
      <vt:lpstr>¿Por qué concluyen las relaciones?</vt:lpstr>
      <vt:lpstr>¿Cómo comienza?</vt:lpstr>
      <vt:lpstr>Algunos Elementos</vt:lpstr>
      <vt:lpstr>Como se termina </vt:lpstr>
      <vt:lpstr>¿Qué sucede después?</vt:lpstr>
      <vt:lpstr>El desamor tiene muchas versiones póstumas:</vt:lpstr>
      <vt:lpstr>Conclusión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DESAMOR</dc:title>
  <dc:creator>ALEX</dc:creator>
  <cp:lastModifiedBy>Amalia</cp:lastModifiedBy>
  <cp:revision>18</cp:revision>
  <dcterms:created xsi:type="dcterms:W3CDTF">2013-04-04T15:39:34Z</dcterms:created>
  <dcterms:modified xsi:type="dcterms:W3CDTF">2013-04-12T01:13:57Z</dcterms:modified>
</cp:coreProperties>
</file>